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78" r:id="rId5"/>
    <p:sldId id="279" r:id="rId6"/>
    <p:sldId id="280" r:id="rId7"/>
    <p:sldId id="281" r:id="rId8"/>
    <p:sldId id="283" r:id="rId9"/>
    <p:sldId id="282" r:id="rId10"/>
    <p:sldId id="284" r:id="rId11"/>
    <p:sldId id="285" r:id="rId12"/>
    <p:sldId id="286" r:id="rId13"/>
    <p:sldId id="287" r:id="rId14"/>
    <p:sldId id="28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667B7B-07DA-E6A2-AD8E-50E2CFDE85BA}" v="856" dt="2025-02-10T21:11:46.6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y Clancy - RFSS" userId="S::lucy.clancy@rugbyfreesecondary.co.uk::f8ac228c-8e0c-4369-8e08-99d7700ff334" providerId="AD" clId="Web-{8E667B7B-07DA-E6A2-AD8E-50E2CFDE85BA}"/>
    <pc:docChg chg="addSld delSld modSld sldOrd modMainMaster">
      <pc:chgData name="Lucy Clancy - RFSS" userId="S::lucy.clancy@rugbyfreesecondary.co.uk::f8ac228c-8e0c-4369-8e08-99d7700ff334" providerId="AD" clId="Web-{8E667B7B-07DA-E6A2-AD8E-50E2CFDE85BA}" dt="2025-02-10T21:11:46.649" v="726" actId="14100"/>
      <pc:docMkLst>
        <pc:docMk/>
      </pc:docMkLst>
      <pc:sldChg chg="del">
        <pc:chgData name="Lucy Clancy - RFSS" userId="S::lucy.clancy@rugbyfreesecondary.co.uk::f8ac228c-8e0c-4369-8e08-99d7700ff334" providerId="AD" clId="Web-{8E667B7B-07DA-E6A2-AD8E-50E2CFDE85BA}" dt="2025-02-10T20:27:13.348" v="1"/>
        <pc:sldMkLst>
          <pc:docMk/>
          <pc:sldMk cId="109857222" sldId="256"/>
        </pc:sldMkLst>
      </pc:sldChg>
      <pc:sldChg chg="addSp delSp modSp add mod setBg">
        <pc:chgData name="Lucy Clancy - RFSS" userId="S::lucy.clancy@rugbyfreesecondary.co.uk::f8ac228c-8e0c-4369-8e08-99d7700ff334" providerId="AD" clId="Web-{8E667B7B-07DA-E6A2-AD8E-50E2CFDE85BA}" dt="2025-02-10T21:03:31.325" v="637"/>
        <pc:sldMkLst>
          <pc:docMk/>
          <pc:sldMk cId="3005600954" sldId="278"/>
        </pc:sldMkLst>
        <pc:spChg chg="mod">
          <ac:chgData name="Lucy Clancy - RFSS" userId="S::lucy.clancy@rugbyfreesecondary.co.uk::f8ac228c-8e0c-4369-8e08-99d7700ff334" providerId="AD" clId="Web-{8E667B7B-07DA-E6A2-AD8E-50E2CFDE85BA}" dt="2025-02-10T20:27:41.912" v="13" actId="20577"/>
          <ac:spMkLst>
            <pc:docMk/>
            <pc:sldMk cId="3005600954" sldId="278"/>
            <ac:spMk id="2" creationId="{C7877717-EE46-DEFD-A14F-4133F9BD43FC}"/>
          </ac:spMkLst>
        </pc:spChg>
        <pc:spChg chg="mod">
          <ac:chgData name="Lucy Clancy - RFSS" userId="S::lucy.clancy@rugbyfreesecondary.co.uk::f8ac228c-8e0c-4369-8e08-99d7700ff334" providerId="AD" clId="Web-{8E667B7B-07DA-E6A2-AD8E-50E2CFDE85BA}" dt="2025-02-10T20:31:37.747" v="55" actId="20577"/>
          <ac:spMkLst>
            <pc:docMk/>
            <pc:sldMk cId="3005600954" sldId="278"/>
            <ac:spMk id="3" creationId="{2F6ECD15-9D74-1EBF-3574-CB666F33F3CE}"/>
          </ac:spMkLst>
        </pc:spChg>
        <pc:spChg chg="mod">
          <ac:chgData name="Lucy Clancy - RFSS" userId="S::lucy.clancy@rugbyfreesecondary.co.uk::f8ac228c-8e0c-4369-8e08-99d7700ff334" providerId="AD" clId="Web-{8E667B7B-07DA-E6A2-AD8E-50E2CFDE85BA}" dt="2025-02-10T20:34:51.314" v="69" actId="20577"/>
          <ac:spMkLst>
            <pc:docMk/>
            <pc:sldMk cId="3005600954" sldId="278"/>
            <ac:spMk id="8" creationId="{0F502C02-5910-EA72-DAC7-A94E0AFA45BC}"/>
          </ac:spMkLst>
        </pc:spChg>
        <pc:picChg chg="add mod">
          <ac:chgData name="Lucy Clancy - RFSS" userId="S::lucy.clancy@rugbyfreesecondary.co.uk::f8ac228c-8e0c-4369-8e08-99d7700ff334" providerId="AD" clId="Web-{8E667B7B-07DA-E6A2-AD8E-50E2CFDE85BA}" dt="2025-02-10T20:34:21.814" v="60" actId="1076"/>
          <ac:picMkLst>
            <pc:docMk/>
            <pc:sldMk cId="3005600954" sldId="278"/>
            <ac:picMk id="5" creationId="{5240178A-C381-B9B0-A761-84911E1AADFF}"/>
          </ac:picMkLst>
        </pc:picChg>
        <pc:picChg chg="del">
          <ac:chgData name="Lucy Clancy - RFSS" userId="S::lucy.clancy@rugbyfreesecondary.co.uk::f8ac228c-8e0c-4369-8e08-99d7700ff334" providerId="AD" clId="Web-{8E667B7B-07DA-E6A2-AD8E-50E2CFDE85BA}" dt="2025-02-10T20:31:38.763" v="56"/>
          <ac:picMkLst>
            <pc:docMk/>
            <pc:sldMk cId="3005600954" sldId="278"/>
            <ac:picMk id="9" creationId="{739BA6AE-08A3-99F1-D7CC-B33BE25EBECE}"/>
          </ac:picMkLst>
        </pc:picChg>
      </pc:sldChg>
      <pc:sldChg chg="addSp delSp modSp new mod setBg modClrScheme chgLayout">
        <pc:chgData name="Lucy Clancy - RFSS" userId="S::lucy.clancy@rugbyfreesecondary.co.uk::f8ac228c-8e0c-4369-8e08-99d7700ff334" providerId="AD" clId="Web-{8E667B7B-07DA-E6A2-AD8E-50E2CFDE85BA}" dt="2025-02-10T21:03:47.403" v="639"/>
        <pc:sldMkLst>
          <pc:docMk/>
          <pc:sldMk cId="1371397300" sldId="279"/>
        </pc:sldMkLst>
        <pc:spChg chg="mod ord">
          <ac:chgData name="Lucy Clancy - RFSS" userId="S::lucy.clancy@rugbyfreesecondary.co.uk::f8ac228c-8e0c-4369-8e08-99d7700ff334" providerId="AD" clId="Web-{8E667B7B-07DA-E6A2-AD8E-50E2CFDE85BA}" dt="2025-02-10T20:35:47.238" v="87" actId="20577"/>
          <ac:spMkLst>
            <pc:docMk/>
            <pc:sldMk cId="1371397300" sldId="279"/>
            <ac:spMk id="2" creationId="{C9054CA0-5116-F068-C633-3DFCFBD0E5CC}"/>
          </ac:spMkLst>
        </pc:spChg>
        <pc:spChg chg="del mod ord">
          <ac:chgData name="Lucy Clancy - RFSS" userId="S::lucy.clancy@rugbyfreesecondary.co.uk::f8ac228c-8e0c-4369-8e08-99d7700ff334" providerId="AD" clId="Web-{8E667B7B-07DA-E6A2-AD8E-50E2CFDE85BA}" dt="2025-02-10T20:35:37.378" v="82"/>
          <ac:spMkLst>
            <pc:docMk/>
            <pc:sldMk cId="1371397300" sldId="279"/>
            <ac:spMk id="3" creationId="{F3A50439-F6F2-02F2-DD2F-6899B1F63FFB}"/>
          </ac:spMkLst>
        </pc:spChg>
        <pc:spChg chg="del">
          <ac:chgData name="Lucy Clancy - RFSS" userId="S::lucy.clancy@rugbyfreesecondary.co.uk::f8ac228c-8e0c-4369-8e08-99d7700ff334" providerId="AD" clId="Web-{8E667B7B-07DA-E6A2-AD8E-50E2CFDE85BA}" dt="2025-02-10T20:35:02.518" v="71"/>
          <ac:spMkLst>
            <pc:docMk/>
            <pc:sldMk cId="1371397300" sldId="279"/>
            <ac:spMk id="4" creationId="{D901FD31-A178-726D-2601-863C2E7F5F42}"/>
          </ac:spMkLst>
        </pc:spChg>
        <pc:spChg chg="add">
          <ac:chgData name="Lucy Clancy - RFSS" userId="S::lucy.clancy@rugbyfreesecondary.co.uk::f8ac228c-8e0c-4369-8e08-99d7700ff334" providerId="AD" clId="Web-{8E667B7B-07DA-E6A2-AD8E-50E2CFDE85BA}" dt="2025-02-10T20:35:37.378" v="82"/>
          <ac:spMkLst>
            <pc:docMk/>
            <pc:sldMk cId="1371397300" sldId="279"/>
            <ac:spMk id="9" creationId="{56E9B3E6-E277-4D68-BA48-9CB43FFBD6E2}"/>
          </ac:spMkLst>
        </pc:spChg>
        <pc:spChg chg="add mod">
          <ac:chgData name="Lucy Clancy - RFSS" userId="S::lucy.clancy@rugbyfreesecondary.co.uk::f8ac228c-8e0c-4369-8e08-99d7700ff334" providerId="AD" clId="Web-{8E667B7B-07DA-E6A2-AD8E-50E2CFDE85BA}" dt="2025-02-10T21:03:47.403" v="639"/>
          <ac:spMkLst>
            <pc:docMk/>
            <pc:sldMk cId="1371397300" sldId="279"/>
            <ac:spMk id="16" creationId="{D5B0017B-2ECA-49AF-B397-DC140825DF8D}"/>
          </ac:spMkLst>
        </pc:spChg>
        <pc:grpChg chg="add">
          <ac:chgData name="Lucy Clancy - RFSS" userId="S::lucy.clancy@rugbyfreesecondary.co.uk::f8ac228c-8e0c-4369-8e08-99d7700ff334" providerId="AD" clId="Web-{8E667B7B-07DA-E6A2-AD8E-50E2CFDE85BA}" dt="2025-02-10T20:35:37.378" v="82"/>
          <ac:grpSpMkLst>
            <pc:docMk/>
            <pc:sldMk cId="1371397300" sldId="279"/>
            <ac:grpSpMk id="11" creationId="{AE1C45F0-260A-458C-96ED-C1F6D2151219}"/>
          </ac:grpSpMkLst>
        </pc:grpChg>
        <pc:graphicFrameChg chg="add">
          <ac:chgData name="Lucy Clancy - RFSS" userId="S::lucy.clancy@rugbyfreesecondary.co.uk::f8ac228c-8e0c-4369-8e08-99d7700ff334" providerId="AD" clId="Web-{8E667B7B-07DA-E6A2-AD8E-50E2CFDE85BA}" dt="2025-02-10T20:35:37.378" v="82"/>
          <ac:graphicFrameMkLst>
            <pc:docMk/>
            <pc:sldMk cId="1371397300" sldId="279"/>
            <ac:graphicFrameMk id="5" creationId="{28B2FE93-D4C0-7EAB-13A0-FEF5E689F0F9}"/>
          </ac:graphicFrameMkLst>
        </pc:graphicFrameChg>
        <pc:cxnChg chg="add">
          <ac:chgData name="Lucy Clancy - RFSS" userId="S::lucy.clancy@rugbyfreesecondary.co.uk::f8ac228c-8e0c-4369-8e08-99d7700ff334" providerId="AD" clId="Web-{8E667B7B-07DA-E6A2-AD8E-50E2CFDE85BA}" dt="2025-02-10T20:35:37.378" v="82"/>
          <ac:cxnSpMkLst>
            <pc:docMk/>
            <pc:sldMk cId="1371397300" sldId="279"/>
            <ac:cxnSpMk id="18" creationId="{6CF1BAF6-AD41-4082-B212-8A1F9A2E8779}"/>
          </ac:cxnSpMkLst>
        </pc:cxnChg>
      </pc:sldChg>
      <pc:sldChg chg="modSp new mod modClrScheme chgLayout">
        <pc:chgData name="Lucy Clancy - RFSS" userId="S::lucy.clancy@rugbyfreesecondary.co.uk::f8ac228c-8e0c-4369-8e08-99d7700ff334" providerId="AD" clId="Web-{8E667B7B-07DA-E6A2-AD8E-50E2CFDE85BA}" dt="2025-02-10T21:03:31.325" v="637"/>
        <pc:sldMkLst>
          <pc:docMk/>
          <pc:sldMk cId="1325192568" sldId="280"/>
        </pc:sldMkLst>
        <pc:spChg chg="mod ord">
          <ac:chgData name="Lucy Clancy - RFSS" userId="S::lucy.clancy@rugbyfreesecondary.co.uk::f8ac228c-8e0c-4369-8e08-99d7700ff334" providerId="AD" clId="Web-{8E667B7B-07DA-E6A2-AD8E-50E2CFDE85BA}" dt="2025-02-10T20:36:07.457" v="93" actId="20577"/>
          <ac:spMkLst>
            <pc:docMk/>
            <pc:sldMk cId="1325192568" sldId="280"/>
            <ac:spMk id="2" creationId="{A210E776-D5B9-BD49-5AE9-687C60169B09}"/>
          </ac:spMkLst>
        </pc:spChg>
        <pc:spChg chg="mod ord">
          <ac:chgData name="Lucy Clancy - RFSS" userId="S::lucy.clancy@rugbyfreesecondary.co.uk::f8ac228c-8e0c-4369-8e08-99d7700ff334" providerId="AD" clId="Web-{8E667B7B-07DA-E6A2-AD8E-50E2CFDE85BA}" dt="2025-02-10T20:36:53.505" v="109" actId="20577"/>
          <ac:spMkLst>
            <pc:docMk/>
            <pc:sldMk cId="1325192568" sldId="280"/>
            <ac:spMk id="3" creationId="{D139C75B-4A06-6951-44C9-88A15916FAF0}"/>
          </ac:spMkLst>
        </pc:spChg>
      </pc:sldChg>
      <pc:sldChg chg="addSp delSp modSp new mod modClrScheme chgLayout">
        <pc:chgData name="Lucy Clancy - RFSS" userId="S::lucy.clancy@rugbyfreesecondary.co.uk::f8ac228c-8e0c-4369-8e08-99d7700ff334" providerId="AD" clId="Web-{8E667B7B-07DA-E6A2-AD8E-50E2CFDE85BA}" dt="2025-02-10T21:03:31.325" v="637"/>
        <pc:sldMkLst>
          <pc:docMk/>
          <pc:sldMk cId="534718389" sldId="281"/>
        </pc:sldMkLst>
        <pc:spChg chg="mod ord">
          <ac:chgData name="Lucy Clancy - RFSS" userId="S::lucy.clancy@rugbyfreesecondary.co.uk::f8ac228c-8e0c-4369-8e08-99d7700ff334" providerId="AD" clId="Web-{8E667B7B-07DA-E6A2-AD8E-50E2CFDE85BA}" dt="2025-02-10T20:39:32.759" v="113" actId="20577"/>
          <ac:spMkLst>
            <pc:docMk/>
            <pc:sldMk cId="534718389" sldId="281"/>
            <ac:spMk id="2" creationId="{DC936C09-5755-8454-1399-99828C589447}"/>
          </ac:spMkLst>
        </pc:spChg>
        <pc:spChg chg="del mod ord">
          <ac:chgData name="Lucy Clancy - RFSS" userId="S::lucy.clancy@rugbyfreesecondary.co.uk::f8ac228c-8e0c-4369-8e08-99d7700ff334" providerId="AD" clId="Web-{8E667B7B-07DA-E6A2-AD8E-50E2CFDE85BA}" dt="2025-02-10T20:39:42.228" v="114"/>
          <ac:spMkLst>
            <pc:docMk/>
            <pc:sldMk cId="534718389" sldId="281"/>
            <ac:spMk id="3" creationId="{8C440130-909A-7884-D78D-5D5DCEF35B84}"/>
          </ac:spMkLst>
        </pc:spChg>
        <pc:graphicFrameChg chg="add mod ord modGraphic">
          <ac:chgData name="Lucy Clancy - RFSS" userId="S::lucy.clancy@rugbyfreesecondary.co.uk::f8ac228c-8e0c-4369-8e08-99d7700ff334" providerId="AD" clId="Web-{8E667B7B-07DA-E6A2-AD8E-50E2CFDE85BA}" dt="2025-02-10T20:49:59.274" v="366" actId="1076"/>
          <ac:graphicFrameMkLst>
            <pc:docMk/>
            <pc:sldMk cId="534718389" sldId="281"/>
            <ac:graphicFrameMk id="4" creationId="{15A48409-0F51-02EA-3925-ACAECFA5CDF8}"/>
          </ac:graphicFrameMkLst>
        </pc:graphicFrameChg>
      </pc:sldChg>
      <pc:sldChg chg="modSp add mod replId">
        <pc:chgData name="Lucy Clancy - RFSS" userId="S::lucy.clancy@rugbyfreesecondary.co.uk::f8ac228c-8e0c-4369-8e08-99d7700ff334" providerId="AD" clId="Web-{8E667B7B-07DA-E6A2-AD8E-50E2CFDE85BA}" dt="2025-02-10T21:03:31.325" v="637"/>
        <pc:sldMkLst>
          <pc:docMk/>
          <pc:sldMk cId="372757270" sldId="282"/>
        </pc:sldMkLst>
        <pc:graphicFrameChg chg="mod modGraphic">
          <ac:chgData name="Lucy Clancy - RFSS" userId="S::lucy.clancy@rugbyfreesecondary.co.uk::f8ac228c-8e0c-4369-8e08-99d7700ff334" providerId="AD" clId="Web-{8E667B7B-07DA-E6A2-AD8E-50E2CFDE85BA}" dt="2025-02-10T20:46:18.800" v="345" actId="1076"/>
          <ac:graphicFrameMkLst>
            <pc:docMk/>
            <pc:sldMk cId="372757270" sldId="282"/>
            <ac:graphicFrameMk id="4" creationId="{1A5D9F71-8971-611B-B03C-3E97E9292F50}"/>
          </ac:graphicFrameMkLst>
        </pc:graphicFrameChg>
      </pc:sldChg>
      <pc:sldChg chg="modSp add mod ord replId">
        <pc:chgData name="Lucy Clancy - RFSS" userId="S::lucy.clancy@rugbyfreesecondary.co.uk::f8ac228c-8e0c-4369-8e08-99d7700ff334" providerId="AD" clId="Web-{8E667B7B-07DA-E6A2-AD8E-50E2CFDE85BA}" dt="2025-02-10T21:03:31.325" v="637"/>
        <pc:sldMkLst>
          <pc:docMk/>
          <pc:sldMk cId="2831460755" sldId="283"/>
        </pc:sldMkLst>
        <pc:graphicFrameChg chg="mod modGraphic">
          <ac:chgData name="Lucy Clancy - RFSS" userId="S::lucy.clancy@rugbyfreesecondary.co.uk::f8ac228c-8e0c-4369-8e08-99d7700ff334" providerId="AD" clId="Web-{8E667B7B-07DA-E6A2-AD8E-50E2CFDE85BA}" dt="2025-02-10T20:44:55.407" v="312"/>
          <ac:graphicFrameMkLst>
            <pc:docMk/>
            <pc:sldMk cId="2831460755" sldId="283"/>
            <ac:graphicFrameMk id="4" creationId="{789CBCCF-E97B-F03B-E6D3-2367D53BCD8D}"/>
          </ac:graphicFrameMkLst>
        </pc:graphicFrameChg>
      </pc:sldChg>
      <pc:sldChg chg="modSp add mod replId">
        <pc:chgData name="Lucy Clancy - RFSS" userId="S::lucy.clancy@rugbyfreesecondary.co.uk::f8ac228c-8e0c-4369-8e08-99d7700ff334" providerId="AD" clId="Web-{8E667B7B-07DA-E6A2-AD8E-50E2CFDE85BA}" dt="2025-02-10T21:03:31.325" v="637"/>
        <pc:sldMkLst>
          <pc:docMk/>
          <pc:sldMk cId="3052034728" sldId="284"/>
        </pc:sldMkLst>
        <pc:graphicFrameChg chg="mod modGraphic">
          <ac:chgData name="Lucy Clancy - RFSS" userId="S::lucy.clancy@rugbyfreesecondary.co.uk::f8ac228c-8e0c-4369-8e08-99d7700ff334" providerId="AD" clId="Web-{8E667B7B-07DA-E6A2-AD8E-50E2CFDE85BA}" dt="2025-02-10T20:47:05.895" v="365"/>
          <ac:graphicFrameMkLst>
            <pc:docMk/>
            <pc:sldMk cId="3052034728" sldId="284"/>
            <ac:graphicFrameMk id="4" creationId="{6538E715-1342-9855-3D03-D48928C852F9}"/>
          </ac:graphicFrameMkLst>
        </pc:graphicFrameChg>
      </pc:sldChg>
      <pc:sldChg chg="new del">
        <pc:chgData name="Lucy Clancy - RFSS" userId="S::lucy.clancy@rugbyfreesecondary.co.uk::f8ac228c-8e0c-4369-8e08-99d7700ff334" providerId="AD" clId="Web-{8E667B7B-07DA-E6A2-AD8E-50E2CFDE85BA}" dt="2025-02-10T20:51:04.838" v="368"/>
        <pc:sldMkLst>
          <pc:docMk/>
          <pc:sldMk cId="2224355534" sldId="285"/>
        </pc:sldMkLst>
      </pc:sldChg>
      <pc:sldChg chg="addSp modSp new mod setBg">
        <pc:chgData name="Lucy Clancy - RFSS" userId="S::lucy.clancy@rugbyfreesecondary.co.uk::f8ac228c-8e0c-4369-8e08-99d7700ff334" providerId="AD" clId="Web-{8E667B7B-07DA-E6A2-AD8E-50E2CFDE85BA}" dt="2025-02-10T21:03:31.325" v="637"/>
        <pc:sldMkLst>
          <pc:docMk/>
          <pc:sldMk cId="2657097077" sldId="285"/>
        </pc:sldMkLst>
        <pc:spChg chg="mod">
          <ac:chgData name="Lucy Clancy - RFSS" userId="S::lucy.clancy@rugbyfreesecondary.co.uk::f8ac228c-8e0c-4369-8e08-99d7700ff334" providerId="AD" clId="Web-{8E667B7B-07DA-E6A2-AD8E-50E2CFDE85BA}" dt="2025-02-10T21:02:30.651" v="631"/>
          <ac:spMkLst>
            <pc:docMk/>
            <pc:sldMk cId="2657097077" sldId="285"/>
            <ac:spMk id="2" creationId="{1906D6E4-FE2E-71A2-6B2E-FB69829E5EEF}"/>
          </ac:spMkLst>
        </pc:spChg>
        <pc:spChg chg="mod">
          <ac:chgData name="Lucy Clancy - RFSS" userId="S::lucy.clancy@rugbyfreesecondary.co.uk::f8ac228c-8e0c-4369-8e08-99d7700ff334" providerId="AD" clId="Web-{8E667B7B-07DA-E6A2-AD8E-50E2CFDE85BA}" dt="2025-02-10T21:02:44.448" v="635"/>
          <ac:spMkLst>
            <pc:docMk/>
            <pc:sldMk cId="2657097077" sldId="285"/>
            <ac:spMk id="3" creationId="{6E2F6209-97C0-B48B-9669-CEF577FD80F5}"/>
          </ac:spMkLst>
        </pc:spChg>
        <pc:spChg chg="add">
          <ac:chgData name="Lucy Clancy - RFSS" userId="S::lucy.clancy@rugbyfreesecondary.co.uk::f8ac228c-8e0c-4369-8e08-99d7700ff334" providerId="AD" clId="Web-{8E667B7B-07DA-E6A2-AD8E-50E2CFDE85BA}" dt="2025-02-10T21:02:30.651" v="631"/>
          <ac:spMkLst>
            <pc:docMk/>
            <pc:sldMk cId="2657097077" sldId="285"/>
            <ac:spMk id="9" creationId="{F13C74B1-5B17-4795-BED0-7140497B445A}"/>
          </ac:spMkLst>
        </pc:spChg>
        <pc:spChg chg="add">
          <ac:chgData name="Lucy Clancy - RFSS" userId="S::lucy.clancy@rugbyfreesecondary.co.uk::f8ac228c-8e0c-4369-8e08-99d7700ff334" providerId="AD" clId="Web-{8E667B7B-07DA-E6A2-AD8E-50E2CFDE85BA}" dt="2025-02-10T21:02:30.651" v="631"/>
          <ac:spMkLst>
            <pc:docMk/>
            <pc:sldMk cId="2657097077" sldId="285"/>
            <ac:spMk id="11" creationId="{D4974D33-8DC5-464E-8C6D-BE58F0669C17}"/>
          </ac:spMkLst>
        </pc:spChg>
        <pc:picChg chg="add mod">
          <ac:chgData name="Lucy Clancy - RFSS" userId="S::lucy.clancy@rugbyfreesecondary.co.uk::f8ac228c-8e0c-4369-8e08-99d7700ff334" providerId="AD" clId="Web-{8E667B7B-07DA-E6A2-AD8E-50E2CFDE85BA}" dt="2025-02-10T21:02:30.651" v="631"/>
          <ac:picMkLst>
            <pc:docMk/>
            <pc:sldMk cId="2657097077" sldId="285"/>
            <ac:picMk id="4" creationId="{F568C4BD-3A69-62B8-A421-F672EA6EEA99}"/>
          </ac:picMkLst>
        </pc:picChg>
      </pc:sldChg>
      <pc:sldChg chg="addSp modSp new mod modClrScheme addAnim chgLayout">
        <pc:chgData name="Lucy Clancy - RFSS" userId="S::lucy.clancy@rugbyfreesecondary.co.uk::f8ac228c-8e0c-4369-8e08-99d7700ff334" providerId="AD" clId="Web-{8E667B7B-07DA-E6A2-AD8E-50E2CFDE85BA}" dt="2025-02-10T21:03:31.325" v="637"/>
        <pc:sldMkLst>
          <pc:docMk/>
          <pc:sldMk cId="3159157106" sldId="286"/>
        </pc:sldMkLst>
        <pc:spChg chg="mod ord">
          <ac:chgData name="Lucy Clancy - RFSS" userId="S::lucy.clancy@rugbyfreesecondary.co.uk::f8ac228c-8e0c-4369-8e08-99d7700ff334" providerId="AD" clId="Web-{8E667B7B-07DA-E6A2-AD8E-50E2CFDE85BA}" dt="2025-02-10T20:57:13.581" v="523" actId="1076"/>
          <ac:spMkLst>
            <pc:docMk/>
            <pc:sldMk cId="3159157106" sldId="286"/>
            <ac:spMk id="2" creationId="{F0ACEA23-DF44-C6C2-8B19-740786B53DC9}"/>
          </ac:spMkLst>
        </pc:spChg>
        <pc:spChg chg="mod ord">
          <ac:chgData name="Lucy Clancy - RFSS" userId="S::lucy.clancy@rugbyfreesecondary.co.uk::f8ac228c-8e0c-4369-8e08-99d7700ff334" providerId="AD" clId="Web-{8E667B7B-07DA-E6A2-AD8E-50E2CFDE85BA}" dt="2025-02-10T20:58:19.958" v="540"/>
          <ac:spMkLst>
            <pc:docMk/>
            <pc:sldMk cId="3159157106" sldId="286"/>
            <ac:spMk id="3" creationId="{1923785F-49FF-AE03-D2B1-F0AAA21BC1E9}"/>
          </ac:spMkLst>
        </pc:spChg>
        <pc:spChg chg="add mod">
          <ac:chgData name="Lucy Clancy - RFSS" userId="S::lucy.clancy@rugbyfreesecondary.co.uk::f8ac228c-8e0c-4369-8e08-99d7700ff334" providerId="AD" clId="Web-{8E667B7B-07DA-E6A2-AD8E-50E2CFDE85BA}" dt="2025-02-10T21:01:30.681" v="629" actId="20577"/>
          <ac:spMkLst>
            <pc:docMk/>
            <pc:sldMk cId="3159157106" sldId="286"/>
            <ac:spMk id="5" creationId="{BF9AC62A-253C-1A16-CAF7-AB2A73192836}"/>
          </ac:spMkLst>
        </pc:spChg>
        <pc:picChg chg="add mod">
          <ac:chgData name="Lucy Clancy - RFSS" userId="S::lucy.clancy@rugbyfreesecondary.co.uk::f8ac228c-8e0c-4369-8e08-99d7700ff334" providerId="AD" clId="Web-{8E667B7B-07DA-E6A2-AD8E-50E2CFDE85BA}" dt="2025-02-10T20:58:23.192" v="541" actId="1076"/>
          <ac:picMkLst>
            <pc:docMk/>
            <pc:sldMk cId="3159157106" sldId="286"/>
            <ac:picMk id="4" creationId="{98F6209E-B2B0-9E96-8D9E-77D0A4D929FD}"/>
          </ac:picMkLst>
        </pc:picChg>
      </pc:sldChg>
      <pc:sldChg chg="addSp delSp modSp new mod modClrScheme chgLayout">
        <pc:chgData name="Lucy Clancy - RFSS" userId="S::lucy.clancy@rugbyfreesecondary.co.uk::f8ac228c-8e0c-4369-8e08-99d7700ff334" providerId="AD" clId="Web-{8E667B7B-07DA-E6A2-AD8E-50E2CFDE85BA}" dt="2025-02-10T21:06:30.829" v="654" actId="14100"/>
        <pc:sldMkLst>
          <pc:docMk/>
          <pc:sldMk cId="157187604" sldId="287"/>
        </pc:sldMkLst>
        <pc:spChg chg="del">
          <ac:chgData name="Lucy Clancy - RFSS" userId="S::lucy.clancy@rugbyfreesecondary.co.uk::f8ac228c-8e0c-4369-8e08-99d7700ff334" providerId="AD" clId="Web-{8E667B7B-07DA-E6A2-AD8E-50E2CFDE85BA}" dt="2025-02-10T21:04:50.170" v="641"/>
          <ac:spMkLst>
            <pc:docMk/>
            <pc:sldMk cId="157187604" sldId="287"/>
            <ac:spMk id="2" creationId="{95A4F268-8BF9-3F08-EC6B-CADA5267ED5A}"/>
          </ac:spMkLst>
        </pc:spChg>
        <pc:spChg chg="del">
          <ac:chgData name="Lucy Clancy - RFSS" userId="S::lucy.clancy@rugbyfreesecondary.co.uk::f8ac228c-8e0c-4369-8e08-99d7700ff334" providerId="AD" clId="Web-{8E667B7B-07DA-E6A2-AD8E-50E2CFDE85BA}" dt="2025-02-10T21:04:50.170" v="641"/>
          <ac:spMkLst>
            <pc:docMk/>
            <pc:sldMk cId="157187604" sldId="287"/>
            <ac:spMk id="3" creationId="{20E6E454-1733-743D-6BA4-BB6B3365C023}"/>
          </ac:spMkLst>
        </pc:spChg>
        <pc:spChg chg="add mod">
          <ac:chgData name="Lucy Clancy - RFSS" userId="S::lucy.clancy@rugbyfreesecondary.co.uk::f8ac228c-8e0c-4369-8e08-99d7700ff334" providerId="AD" clId="Web-{8E667B7B-07DA-E6A2-AD8E-50E2CFDE85BA}" dt="2025-02-10T21:06:26.266" v="653" actId="20577"/>
          <ac:spMkLst>
            <pc:docMk/>
            <pc:sldMk cId="157187604" sldId="287"/>
            <ac:spMk id="4" creationId="{B8760FAD-4601-7535-CB4D-CC103D8346CB}"/>
          </ac:spMkLst>
        </pc:spChg>
        <pc:picChg chg="add mod ord">
          <ac:chgData name="Lucy Clancy - RFSS" userId="S::lucy.clancy@rugbyfreesecondary.co.uk::f8ac228c-8e0c-4369-8e08-99d7700ff334" providerId="AD" clId="Web-{8E667B7B-07DA-E6A2-AD8E-50E2CFDE85BA}" dt="2025-02-10T21:06:30.829" v="654" actId="14100"/>
          <ac:picMkLst>
            <pc:docMk/>
            <pc:sldMk cId="157187604" sldId="287"/>
            <ac:picMk id="5" creationId="{5FF8B831-4AC7-3678-E0F5-B2098EC8DE1E}"/>
          </ac:picMkLst>
        </pc:picChg>
      </pc:sldChg>
      <pc:sldChg chg="addSp modSp new mod modClrScheme chgLayout">
        <pc:chgData name="Lucy Clancy - RFSS" userId="S::lucy.clancy@rugbyfreesecondary.co.uk::f8ac228c-8e0c-4369-8e08-99d7700ff334" providerId="AD" clId="Web-{8E667B7B-07DA-E6A2-AD8E-50E2CFDE85BA}" dt="2025-02-10T21:11:46.649" v="726" actId="14100"/>
        <pc:sldMkLst>
          <pc:docMk/>
          <pc:sldMk cId="2939197590" sldId="288"/>
        </pc:sldMkLst>
        <pc:spChg chg="add mod">
          <ac:chgData name="Lucy Clancy - RFSS" userId="S::lucy.clancy@rugbyfreesecondary.co.uk::f8ac228c-8e0c-4369-8e08-99d7700ff334" providerId="AD" clId="Web-{8E667B7B-07DA-E6A2-AD8E-50E2CFDE85BA}" dt="2025-02-10T21:11:16.757" v="723" actId="1076"/>
          <ac:spMkLst>
            <pc:docMk/>
            <pc:sldMk cId="2939197590" sldId="288"/>
            <ac:spMk id="2" creationId="{E57DA47D-5454-E04D-AF77-9E402F7ECBDB}"/>
          </ac:spMkLst>
        </pc:spChg>
        <pc:spChg chg="add mod">
          <ac:chgData name="Lucy Clancy - RFSS" userId="S::lucy.clancy@rugbyfreesecondary.co.uk::f8ac228c-8e0c-4369-8e08-99d7700ff334" providerId="AD" clId="Web-{8E667B7B-07DA-E6A2-AD8E-50E2CFDE85BA}" dt="2025-02-10T21:11:46.649" v="726" actId="14100"/>
          <ac:spMkLst>
            <pc:docMk/>
            <pc:sldMk cId="2939197590" sldId="288"/>
            <ac:spMk id="3" creationId="{E71A74EE-6E07-919E-7D0B-D07C832DD051}"/>
          </ac:spMkLst>
        </pc:spChg>
        <pc:spChg chg="add mod">
          <ac:chgData name="Lucy Clancy - RFSS" userId="S::lucy.clancy@rugbyfreesecondary.co.uk::f8ac228c-8e0c-4369-8e08-99d7700ff334" providerId="AD" clId="Web-{8E667B7B-07DA-E6A2-AD8E-50E2CFDE85BA}" dt="2025-02-10T21:11:03.992" v="721" actId="1076"/>
          <ac:spMkLst>
            <pc:docMk/>
            <pc:sldMk cId="2939197590" sldId="288"/>
            <ac:spMk id="4" creationId="{4ABDA0A3-8EF2-1704-C773-D2C14A870348}"/>
          </ac:spMkLst>
        </pc:spChg>
      </pc:sldChg>
      <pc:sldMasterChg chg="mod setBg modSldLayout">
        <pc:chgData name="Lucy Clancy - RFSS" userId="S::lucy.clancy@rugbyfreesecondary.co.uk::f8ac228c-8e0c-4369-8e08-99d7700ff334" providerId="AD" clId="Web-{8E667B7B-07DA-E6A2-AD8E-50E2CFDE85BA}" dt="2025-02-10T21:03:31.325" v="637"/>
        <pc:sldMasterMkLst>
          <pc:docMk/>
          <pc:sldMasterMk cId="2460954070" sldId="2147483660"/>
        </pc:sldMasterMkLst>
        <pc:sldLayoutChg chg="mod">
          <pc:chgData name="Lucy Clancy - RFSS" userId="S::lucy.clancy@rugbyfreesecondary.co.uk::f8ac228c-8e0c-4369-8e08-99d7700ff334" providerId="AD" clId="Web-{8E667B7B-07DA-E6A2-AD8E-50E2CFDE85BA}" dt="2025-02-10T21:03:31.325" v="637"/>
          <pc:sldLayoutMkLst>
            <pc:docMk/>
            <pc:sldMasterMk cId="2460954070" sldId="2147483660"/>
            <pc:sldLayoutMk cId="2385387890" sldId="2147483661"/>
          </pc:sldLayoutMkLst>
        </pc:sldLayoutChg>
        <pc:sldLayoutChg chg="mod">
          <pc:chgData name="Lucy Clancy - RFSS" userId="S::lucy.clancy@rugbyfreesecondary.co.uk::f8ac228c-8e0c-4369-8e08-99d7700ff334" providerId="AD" clId="Web-{8E667B7B-07DA-E6A2-AD8E-50E2CFDE85BA}" dt="2025-02-10T21:03:31.325" v="637"/>
          <pc:sldLayoutMkLst>
            <pc:docMk/>
            <pc:sldMasterMk cId="2460954070" sldId="2147483660"/>
            <pc:sldLayoutMk cId="949138452" sldId="2147483662"/>
          </pc:sldLayoutMkLst>
        </pc:sldLayoutChg>
        <pc:sldLayoutChg chg="mod">
          <pc:chgData name="Lucy Clancy - RFSS" userId="S::lucy.clancy@rugbyfreesecondary.co.uk::f8ac228c-8e0c-4369-8e08-99d7700ff334" providerId="AD" clId="Web-{8E667B7B-07DA-E6A2-AD8E-50E2CFDE85BA}" dt="2025-02-10T21:03:31.325" v="637"/>
          <pc:sldLayoutMkLst>
            <pc:docMk/>
            <pc:sldMasterMk cId="2460954070" sldId="2147483660"/>
            <pc:sldLayoutMk cId="2591524520" sldId="2147483663"/>
          </pc:sldLayoutMkLst>
        </pc:sldLayoutChg>
        <pc:sldLayoutChg chg="mod">
          <pc:chgData name="Lucy Clancy - RFSS" userId="S::lucy.clancy@rugbyfreesecondary.co.uk::f8ac228c-8e0c-4369-8e08-99d7700ff334" providerId="AD" clId="Web-{8E667B7B-07DA-E6A2-AD8E-50E2CFDE85BA}" dt="2025-02-10T21:03:31.325" v="637"/>
          <pc:sldLayoutMkLst>
            <pc:docMk/>
            <pc:sldMasterMk cId="2460954070" sldId="2147483660"/>
            <pc:sldLayoutMk cId="1203092039" sldId="2147483664"/>
          </pc:sldLayoutMkLst>
        </pc:sldLayoutChg>
        <pc:sldLayoutChg chg="mod">
          <pc:chgData name="Lucy Clancy - RFSS" userId="S::lucy.clancy@rugbyfreesecondary.co.uk::f8ac228c-8e0c-4369-8e08-99d7700ff334" providerId="AD" clId="Web-{8E667B7B-07DA-E6A2-AD8E-50E2CFDE85BA}" dt="2025-02-10T21:03:31.325" v="637"/>
          <pc:sldLayoutMkLst>
            <pc:docMk/>
            <pc:sldMasterMk cId="2460954070" sldId="2147483660"/>
            <pc:sldLayoutMk cId="3733172339" sldId="2147483665"/>
          </pc:sldLayoutMkLst>
        </pc:sldLayoutChg>
        <pc:sldLayoutChg chg="mod">
          <pc:chgData name="Lucy Clancy - RFSS" userId="S::lucy.clancy@rugbyfreesecondary.co.uk::f8ac228c-8e0c-4369-8e08-99d7700ff334" providerId="AD" clId="Web-{8E667B7B-07DA-E6A2-AD8E-50E2CFDE85BA}" dt="2025-02-10T21:03:31.325" v="637"/>
          <pc:sldLayoutMkLst>
            <pc:docMk/>
            <pc:sldMasterMk cId="2460954070" sldId="2147483660"/>
            <pc:sldLayoutMk cId="3210312558" sldId="2147483666"/>
          </pc:sldLayoutMkLst>
        </pc:sldLayoutChg>
        <pc:sldLayoutChg chg="mod">
          <pc:chgData name="Lucy Clancy - RFSS" userId="S::lucy.clancy@rugbyfreesecondary.co.uk::f8ac228c-8e0c-4369-8e08-99d7700ff334" providerId="AD" clId="Web-{8E667B7B-07DA-E6A2-AD8E-50E2CFDE85BA}" dt="2025-02-10T21:03:31.325" v="637"/>
          <pc:sldLayoutMkLst>
            <pc:docMk/>
            <pc:sldMasterMk cId="2460954070" sldId="2147483660"/>
            <pc:sldLayoutMk cId="3146388984" sldId="2147483667"/>
          </pc:sldLayoutMkLst>
        </pc:sldLayoutChg>
        <pc:sldLayoutChg chg="mod">
          <pc:chgData name="Lucy Clancy - RFSS" userId="S::lucy.clancy@rugbyfreesecondary.co.uk::f8ac228c-8e0c-4369-8e08-99d7700ff334" providerId="AD" clId="Web-{8E667B7B-07DA-E6A2-AD8E-50E2CFDE85BA}" dt="2025-02-10T21:03:31.325" v="637"/>
          <pc:sldLayoutMkLst>
            <pc:docMk/>
            <pc:sldMasterMk cId="2460954070" sldId="2147483660"/>
            <pc:sldLayoutMk cId="3171841454" sldId="2147483668"/>
          </pc:sldLayoutMkLst>
        </pc:sldLayoutChg>
        <pc:sldLayoutChg chg="mod">
          <pc:chgData name="Lucy Clancy - RFSS" userId="S::lucy.clancy@rugbyfreesecondary.co.uk::f8ac228c-8e0c-4369-8e08-99d7700ff334" providerId="AD" clId="Web-{8E667B7B-07DA-E6A2-AD8E-50E2CFDE85BA}" dt="2025-02-10T21:03:31.325" v="637"/>
          <pc:sldLayoutMkLst>
            <pc:docMk/>
            <pc:sldMasterMk cId="2460954070" sldId="2147483660"/>
            <pc:sldLayoutMk cId="1718958274" sldId="2147483669"/>
          </pc:sldLayoutMkLst>
        </pc:sldLayoutChg>
        <pc:sldLayoutChg chg="mod">
          <pc:chgData name="Lucy Clancy - RFSS" userId="S::lucy.clancy@rugbyfreesecondary.co.uk::f8ac228c-8e0c-4369-8e08-99d7700ff334" providerId="AD" clId="Web-{8E667B7B-07DA-E6A2-AD8E-50E2CFDE85BA}" dt="2025-02-10T21:03:31.325" v="637"/>
          <pc:sldLayoutMkLst>
            <pc:docMk/>
            <pc:sldMasterMk cId="2460954070" sldId="2147483660"/>
            <pc:sldLayoutMk cId="2202905451" sldId="2147483670"/>
          </pc:sldLayoutMkLst>
        </pc:sldLayoutChg>
        <pc:sldLayoutChg chg="mod">
          <pc:chgData name="Lucy Clancy - RFSS" userId="S::lucy.clancy@rugbyfreesecondary.co.uk::f8ac228c-8e0c-4369-8e08-99d7700ff334" providerId="AD" clId="Web-{8E667B7B-07DA-E6A2-AD8E-50E2CFDE85BA}" dt="2025-02-10T21:03:31.325" v="637"/>
          <pc:sldLayoutMkLst>
            <pc:docMk/>
            <pc:sldMasterMk cId="2460954070" sldId="2147483660"/>
            <pc:sldLayoutMk cId="3479445657" sldId="2147483671"/>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EBCC38-3F06-4838-B7BB-512C90E3D628}"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6C90687C-E19C-42B0-9E78-E31D586FBF35}">
      <dgm:prSet/>
      <dgm:spPr/>
      <dgm:t>
        <a:bodyPr/>
        <a:lstStyle/>
        <a:p>
          <a:r>
            <a:rPr lang="en-US" i="1"/>
            <a:t>“What do you think are some reasons people choose to wait before having sex?”</a:t>
          </a:r>
          <a:endParaRPr lang="en-US"/>
        </a:p>
      </dgm:t>
    </dgm:pt>
    <dgm:pt modelId="{AEA96A17-2169-4B29-B2A8-DDCBC98A2A02}" type="parTrans" cxnId="{E0D1CE47-41F0-4098-8772-7505E341ADAA}">
      <dgm:prSet/>
      <dgm:spPr/>
      <dgm:t>
        <a:bodyPr/>
        <a:lstStyle/>
        <a:p>
          <a:endParaRPr lang="en-US"/>
        </a:p>
      </dgm:t>
    </dgm:pt>
    <dgm:pt modelId="{0C636BAB-8D8A-4105-A3A4-CDD3C5E50A51}" type="sibTrans" cxnId="{E0D1CE47-41F0-4098-8772-7505E341ADAA}">
      <dgm:prSet/>
      <dgm:spPr/>
      <dgm:t>
        <a:bodyPr/>
        <a:lstStyle/>
        <a:p>
          <a:endParaRPr lang="en-US"/>
        </a:p>
      </dgm:t>
    </dgm:pt>
    <dgm:pt modelId="{47BA9B9F-A4C3-433B-B348-8889766FDCFE}">
      <dgm:prSet/>
      <dgm:spPr/>
      <dgm:t>
        <a:bodyPr/>
        <a:lstStyle/>
        <a:p>
          <a:r>
            <a:rPr lang="en-US" i="1"/>
            <a:t>“What are some possible risks of having sex too early?”</a:t>
          </a:r>
          <a:endParaRPr lang="en-US"/>
        </a:p>
      </dgm:t>
    </dgm:pt>
    <dgm:pt modelId="{C70700A5-C27F-41B3-8B22-84E4F13ACB29}" type="parTrans" cxnId="{68518E5C-ACE3-4E63-B8C6-8B181DBE1A02}">
      <dgm:prSet/>
      <dgm:spPr/>
      <dgm:t>
        <a:bodyPr/>
        <a:lstStyle/>
        <a:p>
          <a:endParaRPr lang="en-US"/>
        </a:p>
      </dgm:t>
    </dgm:pt>
    <dgm:pt modelId="{81F0B2E7-1B7F-419A-B43C-2071FEBFB317}" type="sibTrans" cxnId="{68518E5C-ACE3-4E63-B8C6-8B181DBE1A02}">
      <dgm:prSet/>
      <dgm:spPr/>
      <dgm:t>
        <a:bodyPr/>
        <a:lstStyle/>
        <a:p>
          <a:endParaRPr lang="en-US"/>
        </a:p>
      </dgm:t>
    </dgm:pt>
    <dgm:pt modelId="{DE0035B6-F868-40D8-BA90-5BA58A0FB26B}" type="pres">
      <dgm:prSet presAssocID="{3EEBCC38-3F06-4838-B7BB-512C90E3D628}" presName="hierChild1" presStyleCnt="0">
        <dgm:presLayoutVars>
          <dgm:chPref val="1"/>
          <dgm:dir/>
          <dgm:animOne val="branch"/>
          <dgm:animLvl val="lvl"/>
          <dgm:resizeHandles/>
        </dgm:presLayoutVars>
      </dgm:prSet>
      <dgm:spPr/>
    </dgm:pt>
    <dgm:pt modelId="{188E774D-A65B-4E57-BFF8-BABEED6EB912}" type="pres">
      <dgm:prSet presAssocID="{6C90687C-E19C-42B0-9E78-E31D586FBF35}" presName="hierRoot1" presStyleCnt="0"/>
      <dgm:spPr/>
    </dgm:pt>
    <dgm:pt modelId="{0BFCCB53-9A6E-45FC-987A-CF1B0836EED6}" type="pres">
      <dgm:prSet presAssocID="{6C90687C-E19C-42B0-9E78-E31D586FBF35}" presName="composite" presStyleCnt="0"/>
      <dgm:spPr/>
    </dgm:pt>
    <dgm:pt modelId="{9A20C0C1-991F-4900-B8DC-B16A120E9BB4}" type="pres">
      <dgm:prSet presAssocID="{6C90687C-E19C-42B0-9E78-E31D586FBF35}" presName="background" presStyleLbl="node0" presStyleIdx="0" presStyleCnt="2"/>
      <dgm:spPr/>
    </dgm:pt>
    <dgm:pt modelId="{40D5D003-5380-439F-9F81-D88BDF7901D5}" type="pres">
      <dgm:prSet presAssocID="{6C90687C-E19C-42B0-9E78-E31D586FBF35}" presName="text" presStyleLbl="fgAcc0" presStyleIdx="0" presStyleCnt="2">
        <dgm:presLayoutVars>
          <dgm:chPref val="3"/>
        </dgm:presLayoutVars>
      </dgm:prSet>
      <dgm:spPr/>
    </dgm:pt>
    <dgm:pt modelId="{20ADF3B1-E2E1-4E60-8573-5ED1BBE55669}" type="pres">
      <dgm:prSet presAssocID="{6C90687C-E19C-42B0-9E78-E31D586FBF35}" presName="hierChild2" presStyleCnt="0"/>
      <dgm:spPr/>
    </dgm:pt>
    <dgm:pt modelId="{2FC4C5A4-24E1-4262-A980-66DF0C9D2E06}" type="pres">
      <dgm:prSet presAssocID="{47BA9B9F-A4C3-433B-B348-8889766FDCFE}" presName="hierRoot1" presStyleCnt="0"/>
      <dgm:spPr/>
    </dgm:pt>
    <dgm:pt modelId="{A391FA4F-7F4B-44A5-8416-664FF453543D}" type="pres">
      <dgm:prSet presAssocID="{47BA9B9F-A4C3-433B-B348-8889766FDCFE}" presName="composite" presStyleCnt="0"/>
      <dgm:spPr/>
    </dgm:pt>
    <dgm:pt modelId="{37E1C15B-4454-42DC-A3C8-7FFBEF30AC4B}" type="pres">
      <dgm:prSet presAssocID="{47BA9B9F-A4C3-433B-B348-8889766FDCFE}" presName="background" presStyleLbl="node0" presStyleIdx="1" presStyleCnt="2"/>
      <dgm:spPr/>
    </dgm:pt>
    <dgm:pt modelId="{67D7DA26-0529-461A-8E5B-B0FB2B00390E}" type="pres">
      <dgm:prSet presAssocID="{47BA9B9F-A4C3-433B-B348-8889766FDCFE}" presName="text" presStyleLbl="fgAcc0" presStyleIdx="1" presStyleCnt="2">
        <dgm:presLayoutVars>
          <dgm:chPref val="3"/>
        </dgm:presLayoutVars>
      </dgm:prSet>
      <dgm:spPr/>
    </dgm:pt>
    <dgm:pt modelId="{80877BFA-731A-40B0-B679-07F8E4FDF5F3}" type="pres">
      <dgm:prSet presAssocID="{47BA9B9F-A4C3-433B-B348-8889766FDCFE}" presName="hierChild2" presStyleCnt="0"/>
      <dgm:spPr/>
    </dgm:pt>
  </dgm:ptLst>
  <dgm:cxnLst>
    <dgm:cxn modelId="{68518E5C-ACE3-4E63-B8C6-8B181DBE1A02}" srcId="{3EEBCC38-3F06-4838-B7BB-512C90E3D628}" destId="{47BA9B9F-A4C3-433B-B348-8889766FDCFE}" srcOrd="1" destOrd="0" parTransId="{C70700A5-C27F-41B3-8B22-84E4F13ACB29}" sibTransId="{81F0B2E7-1B7F-419A-B43C-2071FEBFB317}"/>
    <dgm:cxn modelId="{E0D1CE47-41F0-4098-8772-7505E341ADAA}" srcId="{3EEBCC38-3F06-4838-B7BB-512C90E3D628}" destId="{6C90687C-E19C-42B0-9E78-E31D586FBF35}" srcOrd="0" destOrd="0" parTransId="{AEA96A17-2169-4B29-B2A8-DDCBC98A2A02}" sibTransId="{0C636BAB-8D8A-4105-A3A4-CDD3C5E50A51}"/>
    <dgm:cxn modelId="{F2A97074-63A0-4B5D-9318-77E51D5B168D}" type="presOf" srcId="{6C90687C-E19C-42B0-9E78-E31D586FBF35}" destId="{40D5D003-5380-439F-9F81-D88BDF7901D5}" srcOrd="0" destOrd="0" presId="urn:microsoft.com/office/officeart/2005/8/layout/hierarchy1"/>
    <dgm:cxn modelId="{5B033190-BAC6-4A80-92EA-E0E2FC77587D}" type="presOf" srcId="{47BA9B9F-A4C3-433B-B348-8889766FDCFE}" destId="{67D7DA26-0529-461A-8E5B-B0FB2B00390E}" srcOrd="0" destOrd="0" presId="urn:microsoft.com/office/officeart/2005/8/layout/hierarchy1"/>
    <dgm:cxn modelId="{6EB490AA-1C96-4207-85E1-38CFA3C37EDC}" type="presOf" srcId="{3EEBCC38-3F06-4838-B7BB-512C90E3D628}" destId="{DE0035B6-F868-40D8-BA90-5BA58A0FB26B}" srcOrd="0" destOrd="0" presId="urn:microsoft.com/office/officeart/2005/8/layout/hierarchy1"/>
    <dgm:cxn modelId="{13E8D27D-AD94-40B9-97EE-FE79877E1783}" type="presParOf" srcId="{DE0035B6-F868-40D8-BA90-5BA58A0FB26B}" destId="{188E774D-A65B-4E57-BFF8-BABEED6EB912}" srcOrd="0" destOrd="0" presId="urn:microsoft.com/office/officeart/2005/8/layout/hierarchy1"/>
    <dgm:cxn modelId="{A39100C1-AE2F-4D61-AE9F-A190401F1F46}" type="presParOf" srcId="{188E774D-A65B-4E57-BFF8-BABEED6EB912}" destId="{0BFCCB53-9A6E-45FC-987A-CF1B0836EED6}" srcOrd="0" destOrd="0" presId="urn:microsoft.com/office/officeart/2005/8/layout/hierarchy1"/>
    <dgm:cxn modelId="{3E636B16-FCF2-49FF-B22C-C3C8C9C954D3}" type="presParOf" srcId="{0BFCCB53-9A6E-45FC-987A-CF1B0836EED6}" destId="{9A20C0C1-991F-4900-B8DC-B16A120E9BB4}" srcOrd="0" destOrd="0" presId="urn:microsoft.com/office/officeart/2005/8/layout/hierarchy1"/>
    <dgm:cxn modelId="{1C8513E9-60C9-47CB-9036-59E09C08F04D}" type="presParOf" srcId="{0BFCCB53-9A6E-45FC-987A-CF1B0836EED6}" destId="{40D5D003-5380-439F-9F81-D88BDF7901D5}" srcOrd="1" destOrd="0" presId="urn:microsoft.com/office/officeart/2005/8/layout/hierarchy1"/>
    <dgm:cxn modelId="{D40D9B66-ECC4-4D97-9825-2D00475EBC7B}" type="presParOf" srcId="{188E774D-A65B-4E57-BFF8-BABEED6EB912}" destId="{20ADF3B1-E2E1-4E60-8573-5ED1BBE55669}" srcOrd="1" destOrd="0" presId="urn:microsoft.com/office/officeart/2005/8/layout/hierarchy1"/>
    <dgm:cxn modelId="{13AB9655-752D-4C6F-98A6-D5925ABB9D91}" type="presParOf" srcId="{DE0035B6-F868-40D8-BA90-5BA58A0FB26B}" destId="{2FC4C5A4-24E1-4262-A980-66DF0C9D2E06}" srcOrd="1" destOrd="0" presId="urn:microsoft.com/office/officeart/2005/8/layout/hierarchy1"/>
    <dgm:cxn modelId="{CC6A5A22-1546-4891-8536-A5976F4A620A}" type="presParOf" srcId="{2FC4C5A4-24E1-4262-A980-66DF0C9D2E06}" destId="{A391FA4F-7F4B-44A5-8416-664FF453543D}" srcOrd="0" destOrd="0" presId="urn:microsoft.com/office/officeart/2005/8/layout/hierarchy1"/>
    <dgm:cxn modelId="{D157E976-7D82-4540-B8C0-FEB6CA6F83F7}" type="presParOf" srcId="{A391FA4F-7F4B-44A5-8416-664FF453543D}" destId="{37E1C15B-4454-42DC-A3C8-7FFBEF30AC4B}" srcOrd="0" destOrd="0" presId="urn:microsoft.com/office/officeart/2005/8/layout/hierarchy1"/>
    <dgm:cxn modelId="{B48F6381-D6F6-4C0F-BE88-1970D7C0B0E5}" type="presParOf" srcId="{A391FA4F-7F4B-44A5-8416-664FF453543D}" destId="{67D7DA26-0529-461A-8E5B-B0FB2B00390E}" srcOrd="1" destOrd="0" presId="urn:microsoft.com/office/officeart/2005/8/layout/hierarchy1"/>
    <dgm:cxn modelId="{805ACCE7-DA1D-4CBD-B20D-3EE8BD85D94E}" type="presParOf" srcId="{2FC4C5A4-24E1-4262-A980-66DF0C9D2E06}" destId="{80877BFA-731A-40B0-B679-07F8E4FDF5F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20C0C1-991F-4900-B8DC-B16A120E9BB4}">
      <dsp:nvSpPr>
        <dsp:cNvPr id="0" name=""/>
        <dsp:cNvSpPr/>
      </dsp:nvSpPr>
      <dsp:spPr>
        <a:xfrm>
          <a:off x="134291" y="612"/>
          <a:ext cx="4332795" cy="275132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D5D003-5380-439F-9F81-D88BDF7901D5}">
      <dsp:nvSpPr>
        <dsp:cNvPr id="0" name=""/>
        <dsp:cNvSpPr/>
      </dsp:nvSpPr>
      <dsp:spPr>
        <a:xfrm>
          <a:off x="615713" y="457963"/>
          <a:ext cx="4332795" cy="275132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i="1" kern="1200"/>
            <a:t>“What do you think are some reasons people choose to wait before having sex?”</a:t>
          </a:r>
          <a:endParaRPr lang="en-US" sz="3300" kern="1200"/>
        </a:p>
      </dsp:txBody>
      <dsp:txXfrm>
        <a:off x="696297" y="538547"/>
        <a:ext cx="4171627" cy="2590157"/>
      </dsp:txXfrm>
    </dsp:sp>
    <dsp:sp modelId="{37E1C15B-4454-42DC-A3C8-7FFBEF30AC4B}">
      <dsp:nvSpPr>
        <dsp:cNvPr id="0" name=""/>
        <dsp:cNvSpPr/>
      </dsp:nvSpPr>
      <dsp:spPr>
        <a:xfrm>
          <a:off x="5429930" y="612"/>
          <a:ext cx="4332795" cy="275132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D7DA26-0529-461A-8E5B-B0FB2B00390E}">
      <dsp:nvSpPr>
        <dsp:cNvPr id="0" name=""/>
        <dsp:cNvSpPr/>
      </dsp:nvSpPr>
      <dsp:spPr>
        <a:xfrm>
          <a:off x="5911352" y="457963"/>
          <a:ext cx="4332795" cy="275132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i="1" kern="1200"/>
            <a:t>“What are some possible risks of having sex too early?”</a:t>
          </a:r>
          <a:endParaRPr lang="en-US" sz="3300" kern="1200"/>
        </a:p>
      </dsp:txBody>
      <dsp:txXfrm>
        <a:off x="5991936" y="538547"/>
        <a:ext cx="4171627" cy="25901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2/10/2025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2/10/2025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2/10/2025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Y23dAvFFHro&amp;t=10s" TargetMode="Externa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77717-EE46-DEFD-A14F-4133F9BD43FC}"/>
              </a:ext>
            </a:extLst>
          </p:cNvPr>
          <p:cNvSpPr>
            <a:spLocks noGrp="1"/>
          </p:cNvSpPr>
          <p:nvPr>
            <p:ph type="title"/>
          </p:nvPr>
        </p:nvSpPr>
        <p:spPr>
          <a:xfrm>
            <a:off x="304800" y="183092"/>
            <a:ext cx="7813040" cy="762000"/>
          </a:xfrm>
        </p:spPr>
        <p:style>
          <a:lnRef idx="2">
            <a:schemeClr val="accent2"/>
          </a:lnRef>
          <a:fillRef idx="1">
            <a:schemeClr val="lt1"/>
          </a:fillRef>
          <a:effectRef idx="0">
            <a:schemeClr val="accent2"/>
          </a:effectRef>
          <a:fontRef idx="minor">
            <a:schemeClr val="dk1"/>
          </a:fontRef>
        </p:style>
        <p:txBody>
          <a:bodyPr>
            <a:norm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r>
              <a:rPr lang="en-US" sz="4000" dirty="0">
                <a:ea typeface="Calibri"/>
                <a:cs typeface="Calibri"/>
              </a:rPr>
              <a:t>Title – Delaying Sexual Activity</a:t>
            </a:r>
            <a:endParaRPr lang="en-US" sz="4000" dirty="0"/>
          </a:p>
        </p:txBody>
      </p:sp>
      <p:sp>
        <p:nvSpPr>
          <p:cNvPr id="3" name="Content Placeholder 2">
            <a:extLst>
              <a:ext uri="{FF2B5EF4-FFF2-40B4-BE49-F238E27FC236}">
                <a16:creationId xmlns:a16="http://schemas.microsoft.com/office/drawing/2014/main" id="{2F6ECD15-9D74-1EBF-3574-CB666F33F3CE}"/>
              </a:ext>
            </a:extLst>
          </p:cNvPr>
          <p:cNvSpPr>
            <a:spLocks noGrp="1"/>
          </p:cNvSpPr>
          <p:nvPr>
            <p:ph sz="half" idx="1"/>
          </p:nvPr>
        </p:nvSpPr>
        <p:spPr>
          <a:xfrm>
            <a:off x="304800" y="1463040"/>
            <a:ext cx="4348480" cy="4612429"/>
          </a:xfrm>
          <a:ln w="57150">
            <a:solidFill>
              <a:schemeClr val="tx1"/>
            </a:solidFill>
            <a:prstDash val="dash"/>
          </a:ln>
        </p:spPr>
        <p:txBody>
          <a:bodyPr vert="horz" lIns="60960" tIns="30480" rIns="60960" bIns="30480" rtlCol="0" anchor="t">
            <a:norm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marL="0" indent="0">
              <a:buNone/>
            </a:pPr>
            <a:r>
              <a:rPr lang="en-US" sz="2650" dirty="0">
                <a:ea typeface="Calibri"/>
                <a:cs typeface="Calibri"/>
              </a:rPr>
              <a:t>In today's lesson we will:</a:t>
            </a:r>
          </a:p>
          <a:p>
            <a:r>
              <a:rPr lang="en-US" sz="2650" dirty="0">
                <a:ea typeface="+mn-lt"/>
                <a:cs typeface="+mn-lt"/>
              </a:rPr>
              <a:t>Understand the reasons why it is beneficial to delay having sex</a:t>
            </a:r>
            <a:endParaRPr lang="en-US" dirty="0">
              <a:ea typeface="+mn-lt"/>
              <a:cs typeface="+mn-lt"/>
            </a:endParaRPr>
          </a:p>
          <a:p>
            <a:r>
              <a:rPr lang="en-US" sz="2650" dirty="0">
                <a:ea typeface="+mn-lt"/>
                <a:cs typeface="+mn-lt"/>
              </a:rPr>
              <a:t>Consider emotional, physical and social reasons for it </a:t>
            </a:r>
            <a:endParaRPr lang="en-US">
              <a:ea typeface="+mn-lt"/>
              <a:cs typeface="+mn-lt"/>
            </a:endParaRPr>
          </a:p>
          <a:p>
            <a:r>
              <a:rPr lang="en-US" sz="2650" dirty="0">
                <a:ea typeface="+mn-lt"/>
                <a:cs typeface="+mn-lt"/>
              </a:rPr>
              <a:t>Review the legal aspects of delaying sexual activity.</a:t>
            </a:r>
            <a:endParaRPr lang="en-US" dirty="0"/>
          </a:p>
          <a:p>
            <a:pPr marL="0" indent="0">
              <a:buNone/>
            </a:pPr>
            <a:endParaRPr lang="en-US">
              <a:ea typeface="Calibri"/>
              <a:cs typeface="Calibri"/>
            </a:endParaRPr>
          </a:p>
        </p:txBody>
      </p:sp>
      <p:sp>
        <p:nvSpPr>
          <p:cNvPr id="4" name="Content Placeholder 3">
            <a:extLst>
              <a:ext uri="{FF2B5EF4-FFF2-40B4-BE49-F238E27FC236}">
                <a16:creationId xmlns:a16="http://schemas.microsoft.com/office/drawing/2014/main" id="{D48BFC8D-101A-089D-D47D-212995948C60}"/>
              </a:ext>
            </a:extLst>
          </p:cNvPr>
          <p:cNvSpPr>
            <a:spLocks noGrp="1"/>
          </p:cNvSpPr>
          <p:nvPr>
            <p:ph sz="half" idx="2"/>
          </p:nvPr>
        </p:nvSpPr>
        <p:spPr>
          <a:xfrm>
            <a:off x="4795520" y="5323840"/>
            <a:ext cx="2174240" cy="1107229"/>
          </a:xfrm>
          <a:ln w="57150"/>
        </p:spPr>
        <p:style>
          <a:lnRef idx="2">
            <a:schemeClr val="accent2"/>
          </a:lnRef>
          <a:fillRef idx="1">
            <a:schemeClr val="lt1"/>
          </a:fillRef>
          <a:effectRef idx="0">
            <a:schemeClr val="accent2"/>
          </a:effectRef>
          <a:fontRef idx="minor">
            <a:schemeClr val="dk1"/>
          </a:fontRef>
        </p:style>
        <p:txBody>
          <a:bodyPr vert="horz" lIns="60960" tIns="30480" rIns="60960" bIns="30480" rtlCol="0" anchor="t">
            <a:no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marL="0" indent="0">
              <a:buNone/>
            </a:pPr>
            <a:r>
              <a:rPr lang="en-US" sz="3200" b="1">
                <a:ea typeface="Calibri"/>
                <a:cs typeface="Calibri"/>
              </a:rPr>
              <a:t>Today's big question is</a:t>
            </a:r>
          </a:p>
        </p:txBody>
      </p:sp>
      <p:sp>
        <p:nvSpPr>
          <p:cNvPr id="6" name="Title 1">
            <a:extLst>
              <a:ext uri="{FF2B5EF4-FFF2-40B4-BE49-F238E27FC236}">
                <a16:creationId xmlns:a16="http://schemas.microsoft.com/office/drawing/2014/main" id="{9C2D81AF-9A47-019E-6798-B80FB8E86FA4}"/>
              </a:ext>
            </a:extLst>
          </p:cNvPr>
          <p:cNvSpPr txBox="1">
            <a:spLocks/>
          </p:cNvSpPr>
          <p:nvPr/>
        </p:nvSpPr>
        <p:spPr>
          <a:xfrm>
            <a:off x="8209280" y="183092"/>
            <a:ext cx="3616960" cy="762000"/>
          </a:xfrm>
          <a:prstGeom prst="rect">
            <a:avLst/>
          </a:prstGeom>
        </p:spPr>
        <p:style>
          <a:lnRef idx="2">
            <a:schemeClr val="accent2"/>
          </a:lnRef>
          <a:fillRef idx="1">
            <a:schemeClr val="lt1"/>
          </a:fillRef>
          <a:effectRef idx="0">
            <a:schemeClr val="accent2"/>
          </a:effectRef>
          <a:fontRef idx="minor">
            <a:schemeClr val="dk1"/>
          </a:fontRef>
        </p:style>
        <p:txBody>
          <a:bodyPr vert="horz" lIns="60960" tIns="30480" rIns="60960" bIns="30480" rtlCol="0" anchor="ctr">
            <a:norm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l"/>
            <a:r>
              <a:rPr lang="en-US" sz="4000">
                <a:ea typeface="Calibri"/>
                <a:cs typeface="Calibri"/>
              </a:rPr>
              <a:t>Date:</a:t>
            </a:r>
            <a:endParaRPr lang="en-US" sz="800"/>
          </a:p>
        </p:txBody>
      </p:sp>
      <p:sp>
        <p:nvSpPr>
          <p:cNvPr id="8" name="Content Placeholder 3">
            <a:extLst>
              <a:ext uri="{FF2B5EF4-FFF2-40B4-BE49-F238E27FC236}">
                <a16:creationId xmlns:a16="http://schemas.microsoft.com/office/drawing/2014/main" id="{0F502C02-5910-EA72-DAC7-A94E0AFA45BC}"/>
              </a:ext>
            </a:extLst>
          </p:cNvPr>
          <p:cNvSpPr txBox="1">
            <a:spLocks/>
          </p:cNvSpPr>
          <p:nvPr/>
        </p:nvSpPr>
        <p:spPr>
          <a:xfrm>
            <a:off x="7122160" y="5323840"/>
            <a:ext cx="4856480" cy="1351069"/>
          </a:xfrm>
          <a:prstGeom prst="rect">
            <a:avLst/>
          </a:prstGeom>
          <a:ln w="57150" cap="flat" cmpd="sng" algn="ctr">
            <a:solidFill>
              <a:schemeClr val="accent2"/>
            </a:solidFill>
            <a:prstDash val="solid"/>
          </a:ln>
        </p:spPr>
        <p:style>
          <a:lnRef idx="2">
            <a:schemeClr val="accent2"/>
          </a:lnRef>
          <a:fillRef idx="1">
            <a:schemeClr val="lt1"/>
          </a:fillRef>
          <a:effectRef idx="0">
            <a:schemeClr val="accent2"/>
          </a:effectRef>
          <a:fontRef idx="minor">
            <a:schemeClr val="dk1"/>
          </a:fontRef>
        </p:style>
        <p:txBody>
          <a:bodyPr vert="horz" lIns="60960" tIns="30480" rIns="60960" bIns="30480" rtlCol="0" anchor="t">
            <a:no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r>
              <a:rPr lang="en-US" sz="2800" b="1" dirty="0">
                <a:ea typeface="Calibri"/>
                <a:cs typeface="Calibri"/>
              </a:rPr>
              <a:t>What are different ways of showing someone how you feel about them?</a:t>
            </a:r>
          </a:p>
        </p:txBody>
      </p:sp>
      <p:pic>
        <p:nvPicPr>
          <p:cNvPr id="5" name="Picture 4" descr="Relationships and Sex Education (RSE) | Tes">
            <a:extLst>
              <a:ext uri="{FF2B5EF4-FFF2-40B4-BE49-F238E27FC236}">
                <a16:creationId xmlns:a16="http://schemas.microsoft.com/office/drawing/2014/main" id="{5240178A-C381-B9B0-A761-84911E1AADFF}"/>
              </a:ext>
            </a:extLst>
          </p:cNvPr>
          <p:cNvPicPr>
            <a:picLocks noChangeAspect="1"/>
          </p:cNvPicPr>
          <p:nvPr/>
        </p:nvPicPr>
        <p:blipFill>
          <a:blip r:embed="rId2"/>
          <a:stretch>
            <a:fillRect/>
          </a:stretch>
        </p:blipFill>
        <p:spPr>
          <a:xfrm>
            <a:off x="6096000" y="1112520"/>
            <a:ext cx="4937760" cy="3972560"/>
          </a:xfrm>
          <a:prstGeom prst="rect">
            <a:avLst/>
          </a:prstGeom>
        </p:spPr>
      </p:pic>
    </p:spTree>
    <p:extLst>
      <p:ext uri="{BB962C8B-B14F-4D97-AF65-F5344CB8AC3E}">
        <p14:creationId xmlns:p14="http://schemas.microsoft.com/office/powerpoint/2010/main" val="3005600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creenshot of a video&#10;&#10;AI-generated content may be incorrect.">
            <a:extLst>
              <a:ext uri="{FF2B5EF4-FFF2-40B4-BE49-F238E27FC236}">
                <a16:creationId xmlns:a16="http://schemas.microsoft.com/office/drawing/2014/main" id="{5FF8B831-4AC7-3678-E0F5-B2098EC8DE1E}"/>
              </a:ext>
            </a:extLst>
          </p:cNvPr>
          <p:cNvPicPr>
            <a:picLocks noChangeAspect="1"/>
          </p:cNvPicPr>
          <p:nvPr/>
        </p:nvPicPr>
        <p:blipFill>
          <a:blip r:embed="rId2"/>
          <a:stretch>
            <a:fillRect/>
          </a:stretch>
        </p:blipFill>
        <p:spPr>
          <a:xfrm>
            <a:off x="1275984" y="-366"/>
            <a:ext cx="9968279" cy="6483594"/>
          </a:xfrm>
          <a:prstGeom prst="rect">
            <a:avLst/>
          </a:prstGeom>
        </p:spPr>
      </p:pic>
      <p:sp>
        <p:nvSpPr>
          <p:cNvPr id="4" name="TextBox 3">
            <a:extLst>
              <a:ext uri="{FF2B5EF4-FFF2-40B4-BE49-F238E27FC236}">
                <a16:creationId xmlns:a16="http://schemas.microsoft.com/office/drawing/2014/main" id="{B8760FAD-4601-7535-CB4D-CC103D8346CB}"/>
              </a:ext>
            </a:extLst>
          </p:cNvPr>
          <p:cNvSpPr txBox="1"/>
          <p:nvPr/>
        </p:nvSpPr>
        <p:spPr>
          <a:xfrm>
            <a:off x="2942492" y="6482861"/>
            <a:ext cx="715107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hlinkClick r:id="rId3"/>
              </a:rPr>
              <a:t>https://www.youtube.com/watch?v=Y23dAvFFHro&amp;t=10s</a:t>
            </a:r>
            <a:r>
              <a:rPr lang="en-US" dirty="0"/>
              <a:t>  </a:t>
            </a:r>
          </a:p>
        </p:txBody>
      </p:sp>
    </p:spTree>
    <p:extLst>
      <p:ext uri="{BB962C8B-B14F-4D97-AF65-F5344CB8AC3E}">
        <p14:creationId xmlns:p14="http://schemas.microsoft.com/office/powerpoint/2010/main" val="157187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DA47D-5454-E04D-AF77-9E402F7ECBDB}"/>
              </a:ext>
            </a:extLst>
          </p:cNvPr>
          <p:cNvSpPr>
            <a:spLocks noGrp="1"/>
          </p:cNvSpPr>
          <p:nvPr>
            <p:ph type="title"/>
          </p:nvPr>
        </p:nvSpPr>
        <p:spPr>
          <a:xfrm>
            <a:off x="298938" y="1710"/>
            <a:ext cx="10515600" cy="1325563"/>
          </a:xfrm>
        </p:spPr>
        <p:txBody>
          <a:bodyPr/>
          <a:lstStyle/>
          <a:p>
            <a:r>
              <a:rPr lang="en-US" dirty="0"/>
              <a:t>Reflection</a:t>
            </a:r>
          </a:p>
        </p:txBody>
      </p:sp>
      <p:sp>
        <p:nvSpPr>
          <p:cNvPr id="3" name="Content Placeholder 2">
            <a:extLst>
              <a:ext uri="{FF2B5EF4-FFF2-40B4-BE49-F238E27FC236}">
                <a16:creationId xmlns:a16="http://schemas.microsoft.com/office/drawing/2014/main" id="{E71A74EE-6E07-919E-7D0B-D07C832DD051}"/>
              </a:ext>
            </a:extLst>
          </p:cNvPr>
          <p:cNvSpPr>
            <a:spLocks noGrp="1"/>
          </p:cNvSpPr>
          <p:nvPr>
            <p:ph idx="1"/>
          </p:nvPr>
        </p:nvSpPr>
        <p:spPr>
          <a:xfrm>
            <a:off x="298939" y="1192579"/>
            <a:ext cx="5697415" cy="4468568"/>
          </a:xfrm>
          <a:ln>
            <a:solidFill>
              <a:srgbClr val="FFC000"/>
            </a:solidFill>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t">
            <a:normAutofit/>
          </a:bodyPr>
          <a:lstStyle/>
          <a:p>
            <a:r>
              <a:rPr lang="en-US" b="1" dirty="0"/>
              <a:t>Key Points Recap</a:t>
            </a:r>
          </a:p>
          <a:p>
            <a:r>
              <a:rPr lang="en-US" dirty="0">
                <a:ea typeface="+mn-lt"/>
                <a:cs typeface="+mn-lt"/>
              </a:rPr>
              <a:t>Delaying sex is a personal decision that helps ensure emotional and physical readiness, reduces risks, and upholds social and legal responsibilities.</a:t>
            </a:r>
            <a:endParaRPr lang="en-US" dirty="0"/>
          </a:p>
          <a:p>
            <a:endParaRPr lang="en-US" dirty="0">
              <a:ea typeface="+mn-lt"/>
              <a:cs typeface="+mn-lt"/>
            </a:endParaRPr>
          </a:p>
          <a:p>
            <a:r>
              <a:rPr lang="en-US" dirty="0">
                <a:ea typeface="+mn-lt"/>
                <a:cs typeface="+mn-lt"/>
              </a:rPr>
              <a:t>Please remember to always communicate openly with trusted adults if you need advice.</a:t>
            </a:r>
            <a:endParaRPr lang="en-US" dirty="0"/>
          </a:p>
          <a:p>
            <a:endParaRPr lang="en-US" dirty="0"/>
          </a:p>
        </p:txBody>
      </p:sp>
      <p:sp>
        <p:nvSpPr>
          <p:cNvPr id="4" name="TextBox 3">
            <a:extLst>
              <a:ext uri="{FF2B5EF4-FFF2-40B4-BE49-F238E27FC236}">
                <a16:creationId xmlns:a16="http://schemas.microsoft.com/office/drawing/2014/main" id="{4ABDA0A3-8EF2-1704-C773-D2C14A870348}"/>
              </a:ext>
            </a:extLst>
          </p:cNvPr>
          <p:cNvSpPr txBox="1"/>
          <p:nvPr/>
        </p:nvSpPr>
        <p:spPr>
          <a:xfrm>
            <a:off x="6799384" y="1195753"/>
            <a:ext cx="4806461" cy="4462760"/>
          </a:xfrm>
          <a:prstGeom prst="rect">
            <a:avLst/>
          </a:prstGeom>
          <a:ln>
            <a:solidFill>
              <a:srgbClr val="FFC000"/>
            </a:solidFill>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dirty="0"/>
              <a:t>Reflection Question </a:t>
            </a:r>
          </a:p>
          <a:p>
            <a:endParaRPr lang="en-US" sz="2800" dirty="0"/>
          </a:p>
          <a:p>
            <a:r>
              <a:rPr lang="en-US" sz="2800" dirty="0">
                <a:ea typeface="+mn-lt"/>
                <a:cs typeface="+mn-lt"/>
              </a:rPr>
              <a:t>Describe how you would handle a situation where someone you know is thinking about having sex. </a:t>
            </a:r>
          </a:p>
          <a:p>
            <a:endParaRPr lang="en-US" sz="2800" dirty="0">
              <a:ea typeface="+mn-lt"/>
              <a:cs typeface="+mn-lt"/>
            </a:endParaRPr>
          </a:p>
          <a:p>
            <a:r>
              <a:rPr lang="en-US" sz="2800" dirty="0">
                <a:ea typeface="+mn-lt"/>
                <a:cs typeface="+mn-lt"/>
              </a:rPr>
              <a:t>What would you say to them about the importance of waiting?</a:t>
            </a:r>
            <a:endParaRPr lang="en-US" sz="2800"/>
          </a:p>
        </p:txBody>
      </p:sp>
    </p:spTree>
    <p:extLst>
      <p:ext uri="{BB962C8B-B14F-4D97-AF65-F5344CB8AC3E}">
        <p14:creationId xmlns:p14="http://schemas.microsoft.com/office/powerpoint/2010/main" val="2939197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accent2">
              <a:lumMod val="60000"/>
              <a:lumOff val="40000"/>
            </a:schemeClr>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9054CA0-5116-F068-C633-3DFCFBD0E5CC}"/>
              </a:ext>
            </a:extLst>
          </p:cNvPr>
          <p:cNvSpPr>
            <a:spLocks noGrp="1"/>
          </p:cNvSpPr>
          <p:nvPr>
            <p:ph type="title"/>
          </p:nvPr>
        </p:nvSpPr>
        <p:spPr>
          <a:xfrm>
            <a:off x="1043631" y="809898"/>
            <a:ext cx="10173010" cy="1554480"/>
          </a:xfrm>
        </p:spPr>
        <p:txBody>
          <a:bodyPr anchor="ctr">
            <a:normAutofit/>
          </a:bodyPr>
          <a:lstStyle/>
          <a:p>
            <a:r>
              <a:rPr lang="en-US" sz="4800" dirty="0"/>
              <a:t>Class discussion</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28B2FE93-D4C0-7EAB-13A0-FEF5E689F0F9}"/>
              </a:ext>
            </a:extLst>
          </p:cNvPr>
          <p:cNvGraphicFramePr>
            <a:graphicFrameLocks noGrp="1"/>
          </p:cNvGraphicFramePr>
          <p:nvPr>
            <p:ph idx="1"/>
            <p:extLst>
              <p:ext uri="{D42A27DB-BD31-4B8C-83A1-F6EECF244321}">
                <p14:modId xmlns:p14="http://schemas.microsoft.com/office/powerpoint/2010/main" val="2612400869"/>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1397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0E776-D5B9-BD49-5AE9-687C60169B09}"/>
              </a:ext>
            </a:extLst>
          </p:cNvPr>
          <p:cNvSpPr>
            <a:spLocks noGrp="1"/>
          </p:cNvSpPr>
          <p:nvPr>
            <p:ph type="title"/>
          </p:nvPr>
        </p:nvSpPr>
        <p:spPr/>
        <p:txBody>
          <a:bodyPr/>
          <a:lstStyle/>
          <a:p>
            <a:r>
              <a:rPr lang="en-US" dirty="0"/>
              <a:t>Ground Rules...</a:t>
            </a:r>
          </a:p>
        </p:txBody>
      </p:sp>
      <p:sp>
        <p:nvSpPr>
          <p:cNvPr id="3" name="Content Placeholder 2">
            <a:extLst>
              <a:ext uri="{FF2B5EF4-FFF2-40B4-BE49-F238E27FC236}">
                <a16:creationId xmlns:a16="http://schemas.microsoft.com/office/drawing/2014/main" id="{D139C75B-4A06-6951-44C9-88A15916FAF0}"/>
              </a:ext>
            </a:extLst>
          </p:cNvPr>
          <p:cNvSpPr>
            <a:spLocks noGrp="1"/>
          </p:cNvSpPr>
          <p:nvPr>
            <p:ph type="body" idx="1"/>
          </p:nvPr>
        </p:nvSpPr>
        <p:spPr/>
        <p:txBody>
          <a:bodyPr vert="horz" lIns="91440" tIns="45720" rIns="91440" bIns="45720" rtlCol="0" anchor="t">
            <a:normAutofit lnSpcReduction="10000"/>
          </a:bodyPr>
          <a:lstStyle/>
          <a:p>
            <a:pPr marL="285750" indent="-285750">
              <a:buFont typeface="Arial"/>
              <a:buChar char="•"/>
            </a:pPr>
            <a:r>
              <a:rPr lang="en-US" dirty="0">
                <a:ea typeface="+mn-lt"/>
                <a:cs typeface="+mn-lt"/>
              </a:rPr>
              <a:t>It's important that we maintain respectful and open space for sensitive topics.</a:t>
            </a:r>
            <a:endParaRPr lang="en-US" dirty="0"/>
          </a:p>
          <a:p>
            <a:pPr marL="285750" indent="-285750">
              <a:buFont typeface="Arial"/>
              <a:buChar char="•"/>
            </a:pPr>
            <a:r>
              <a:rPr lang="en-US" dirty="0">
                <a:ea typeface="+mn-lt"/>
                <a:cs typeface="+mn-lt"/>
              </a:rPr>
              <a:t>Everyone has different views and values around sex, and this lesson will explore why delaying sex can be a positive choice for many.</a:t>
            </a:r>
            <a:endParaRPr lang="en-US" dirty="0"/>
          </a:p>
          <a:p>
            <a:endParaRPr lang="en-US" dirty="0"/>
          </a:p>
        </p:txBody>
      </p:sp>
    </p:spTree>
    <p:extLst>
      <p:ext uri="{BB962C8B-B14F-4D97-AF65-F5344CB8AC3E}">
        <p14:creationId xmlns:p14="http://schemas.microsoft.com/office/powerpoint/2010/main" val="1325192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36C09-5755-8454-1399-99828C589447}"/>
              </a:ext>
            </a:extLst>
          </p:cNvPr>
          <p:cNvSpPr>
            <a:spLocks noGrp="1"/>
          </p:cNvSpPr>
          <p:nvPr>
            <p:ph type="title"/>
          </p:nvPr>
        </p:nvSpPr>
        <p:spPr/>
        <p:txBody>
          <a:bodyPr/>
          <a:lstStyle/>
          <a:p>
            <a:r>
              <a:rPr lang="en-US" dirty="0">
                <a:ea typeface="+mj-lt"/>
                <a:cs typeface="+mj-lt"/>
              </a:rPr>
              <a:t>Why Delay?</a:t>
            </a:r>
            <a:endParaRPr lang="en-US" dirty="0"/>
          </a:p>
        </p:txBody>
      </p:sp>
      <p:graphicFrame>
        <p:nvGraphicFramePr>
          <p:cNvPr id="4" name="Content Placeholder 3">
            <a:extLst>
              <a:ext uri="{FF2B5EF4-FFF2-40B4-BE49-F238E27FC236}">
                <a16:creationId xmlns:a16="http://schemas.microsoft.com/office/drawing/2014/main" id="{15A48409-0F51-02EA-3925-ACAECFA5CDF8}"/>
              </a:ext>
            </a:extLst>
          </p:cNvPr>
          <p:cNvGraphicFramePr>
            <a:graphicFrameLocks noGrp="1"/>
          </p:cNvGraphicFramePr>
          <p:nvPr>
            <p:ph idx="1"/>
            <p:extLst>
              <p:ext uri="{D42A27DB-BD31-4B8C-83A1-F6EECF244321}">
                <p14:modId xmlns:p14="http://schemas.microsoft.com/office/powerpoint/2010/main" val="3446624966"/>
              </p:ext>
            </p:extLst>
          </p:nvPr>
        </p:nvGraphicFramePr>
        <p:xfrm>
          <a:off x="848370" y="1856105"/>
          <a:ext cx="10585756" cy="3549988"/>
        </p:xfrm>
        <a:graphic>
          <a:graphicData uri="http://schemas.openxmlformats.org/drawingml/2006/table">
            <a:tbl>
              <a:tblPr firstRow="1" bandRow="1">
                <a:tableStyleId>{5C22544A-7EE6-4342-B048-85BDC9FD1C3A}</a:tableStyleId>
              </a:tblPr>
              <a:tblGrid>
                <a:gridCol w="5292878">
                  <a:extLst>
                    <a:ext uri="{9D8B030D-6E8A-4147-A177-3AD203B41FA5}">
                      <a16:colId xmlns:a16="http://schemas.microsoft.com/office/drawing/2014/main" val="406626649"/>
                    </a:ext>
                  </a:extLst>
                </a:gridCol>
                <a:gridCol w="5292878">
                  <a:extLst>
                    <a:ext uri="{9D8B030D-6E8A-4147-A177-3AD203B41FA5}">
                      <a16:colId xmlns:a16="http://schemas.microsoft.com/office/drawing/2014/main" val="2311733504"/>
                    </a:ext>
                  </a:extLst>
                </a:gridCol>
              </a:tblGrid>
              <a:tr h="666112">
                <a:tc gridSpan="2">
                  <a:txBody>
                    <a:bodyPr/>
                    <a:lstStyle/>
                    <a:p>
                      <a:r>
                        <a:rPr lang="en-US" sz="2400" b="1" dirty="0">
                          <a:solidFill>
                            <a:schemeClr val="tx1"/>
                          </a:solidFill>
                        </a:rPr>
                        <a:t>EMOTIONAL READINESS</a:t>
                      </a:r>
                    </a:p>
                  </a:txBody>
                  <a:tcPr>
                    <a:lnL w="12700">
                      <a:solidFill>
                        <a:schemeClr val="tx1"/>
                      </a:solidFill>
                    </a:lnL>
                    <a:lnR w="12700">
                      <a:solidFill>
                        <a:schemeClr val="tx1"/>
                      </a:solidFill>
                    </a:lnR>
                    <a:lnT w="12700">
                      <a:solidFill>
                        <a:schemeClr val="tx1"/>
                      </a:solidFill>
                    </a:lnT>
                    <a:lnB w="12700">
                      <a:solidFill>
                        <a:schemeClr val="tx1"/>
                      </a:solidFill>
                    </a:lnB>
                    <a:solidFill>
                      <a:schemeClr val="accent6">
                        <a:lumMod val="40000"/>
                        <a:lumOff val="60000"/>
                      </a:schemeClr>
                    </a:solidFill>
                  </a:tcPr>
                </a:tc>
                <a:tc hMerge="1">
                  <a:txBody>
                    <a:bodyPr/>
                    <a:lstStyle/>
                    <a:p>
                      <a:endParaRPr lang="en-US"/>
                    </a:p>
                  </a:txBody>
                  <a:tcPr/>
                </a:tc>
                <a:extLst>
                  <a:ext uri="{0D108BD9-81ED-4DB2-BD59-A6C34878D82A}">
                    <a16:rowId xmlns:a16="http://schemas.microsoft.com/office/drawing/2014/main" val="1316778350"/>
                  </a:ext>
                </a:extLst>
              </a:tr>
              <a:tr h="2883876">
                <a:tc>
                  <a:txBody>
                    <a:bodyPr/>
                    <a:lstStyle/>
                    <a:p>
                      <a:pPr lvl="0">
                        <a:buNone/>
                      </a:pPr>
                      <a:r>
                        <a:rPr lang="en-US" sz="2400" b="1" i="0" u="none" strike="noStrike" noProof="0" dirty="0">
                          <a:solidFill>
                            <a:schemeClr val="tx1"/>
                          </a:solidFill>
                          <a:latin typeface="Aptos"/>
                        </a:rPr>
                        <a:t>Understanding emotions:</a:t>
                      </a:r>
                      <a:r>
                        <a:rPr lang="en-US" sz="2400" b="0" i="0" u="none" strike="noStrike" noProof="0" dirty="0">
                          <a:solidFill>
                            <a:schemeClr val="tx1"/>
                          </a:solidFill>
                          <a:latin typeface="Aptos"/>
                        </a:rPr>
                        <a:t> Teenagers may not yet have the maturity to handle the emotional complexity of sex. It’s important to be emotionally prepared for the potential feelings that come with it, like attachment, guilt, or anxiety.</a:t>
                      </a:r>
                      <a:endParaRPr lang="en-US" sz="2400"/>
                    </a:p>
                  </a:txBody>
                  <a:tcPr>
                    <a:lnL w="12700">
                      <a:solidFill>
                        <a:schemeClr val="tx1"/>
                      </a:solidFill>
                    </a:lnL>
                    <a:lnR w="12700">
                      <a:solidFill>
                        <a:schemeClr val="tx1"/>
                      </a:solidFill>
                    </a:lnR>
                    <a:lnT w="12700">
                      <a:solidFill>
                        <a:schemeClr val="tx1"/>
                      </a:solidFill>
                    </a:lnT>
                    <a:lnB w="12700">
                      <a:solidFill>
                        <a:schemeClr val="tx1"/>
                      </a:solidFill>
                    </a:lnB>
                    <a:solidFill>
                      <a:schemeClr val="accent6">
                        <a:lumMod val="40000"/>
                        <a:lumOff val="60000"/>
                      </a:schemeClr>
                    </a:solidFill>
                  </a:tcPr>
                </a:tc>
                <a:tc>
                  <a:txBody>
                    <a:bodyPr/>
                    <a:lstStyle/>
                    <a:p>
                      <a:pPr lvl="0">
                        <a:buNone/>
                      </a:pPr>
                      <a:r>
                        <a:rPr lang="en-US" sz="2400" b="1" i="0" u="none" strike="noStrike" noProof="0" dirty="0">
                          <a:solidFill>
                            <a:schemeClr val="tx1"/>
                          </a:solidFill>
                          <a:latin typeface="Aptos"/>
                        </a:rPr>
                        <a:t>Respect and consent:</a:t>
                      </a:r>
                      <a:r>
                        <a:rPr lang="en-US" sz="2400" b="0" i="0" u="none" strike="noStrike" noProof="0" dirty="0">
                          <a:solidFill>
                            <a:schemeClr val="tx1"/>
                          </a:solidFill>
                          <a:latin typeface="Aptos"/>
                        </a:rPr>
                        <a:t> Healthy relationships are built on trust, communication, and mutual respect. It’s important to be sure that both partners are ready and that their decision is mutual.</a:t>
                      </a:r>
                      <a:endParaRPr lang="en-US" sz="2400"/>
                    </a:p>
                  </a:txBody>
                  <a:tcPr>
                    <a:lnL w="12700">
                      <a:solidFill>
                        <a:schemeClr val="tx1"/>
                      </a:solidFill>
                    </a:lnL>
                    <a:lnR w="12700">
                      <a:solidFill>
                        <a:schemeClr val="tx1"/>
                      </a:solidFill>
                    </a:lnR>
                    <a:lnT w="12700">
                      <a:solidFill>
                        <a:schemeClr val="tx1"/>
                      </a:solidFill>
                    </a:lnT>
                    <a:lnB w="12700">
                      <a:solidFill>
                        <a:schemeClr val="tx1"/>
                      </a:solidFill>
                    </a:lnB>
                    <a:solidFill>
                      <a:schemeClr val="accent6">
                        <a:lumMod val="40000"/>
                        <a:lumOff val="60000"/>
                      </a:schemeClr>
                    </a:solidFill>
                  </a:tcPr>
                </a:tc>
                <a:extLst>
                  <a:ext uri="{0D108BD9-81ED-4DB2-BD59-A6C34878D82A}">
                    <a16:rowId xmlns:a16="http://schemas.microsoft.com/office/drawing/2014/main" val="2971716632"/>
                  </a:ext>
                </a:extLst>
              </a:tr>
            </a:tbl>
          </a:graphicData>
        </a:graphic>
      </p:graphicFrame>
    </p:spTree>
    <p:extLst>
      <p:ext uri="{BB962C8B-B14F-4D97-AF65-F5344CB8AC3E}">
        <p14:creationId xmlns:p14="http://schemas.microsoft.com/office/powerpoint/2010/main" val="534718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B44D9-CADC-B100-FD5E-DF233CF798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C643BE2-F48B-AF1D-5AC1-31B528CD4629}"/>
              </a:ext>
            </a:extLst>
          </p:cNvPr>
          <p:cNvSpPr>
            <a:spLocks noGrp="1"/>
          </p:cNvSpPr>
          <p:nvPr>
            <p:ph type="title"/>
          </p:nvPr>
        </p:nvSpPr>
        <p:spPr/>
        <p:txBody>
          <a:bodyPr/>
          <a:lstStyle/>
          <a:p>
            <a:r>
              <a:rPr lang="en-US" dirty="0">
                <a:ea typeface="+mj-lt"/>
                <a:cs typeface="+mj-lt"/>
              </a:rPr>
              <a:t>Why Delay?</a:t>
            </a:r>
            <a:endParaRPr lang="en-US" dirty="0"/>
          </a:p>
        </p:txBody>
      </p:sp>
      <p:graphicFrame>
        <p:nvGraphicFramePr>
          <p:cNvPr id="4" name="Content Placeholder 3">
            <a:extLst>
              <a:ext uri="{FF2B5EF4-FFF2-40B4-BE49-F238E27FC236}">
                <a16:creationId xmlns:a16="http://schemas.microsoft.com/office/drawing/2014/main" id="{789CBCCF-E97B-F03B-E6D3-2367D53BCD8D}"/>
              </a:ext>
            </a:extLst>
          </p:cNvPr>
          <p:cNvGraphicFramePr>
            <a:graphicFrameLocks noGrp="1"/>
          </p:cNvGraphicFramePr>
          <p:nvPr>
            <p:ph idx="1"/>
            <p:extLst>
              <p:ext uri="{D42A27DB-BD31-4B8C-83A1-F6EECF244321}">
                <p14:modId xmlns:p14="http://schemas.microsoft.com/office/powerpoint/2010/main" val="3966392013"/>
              </p:ext>
            </p:extLst>
          </p:nvPr>
        </p:nvGraphicFramePr>
        <p:xfrm>
          <a:off x="838200" y="1825625"/>
          <a:ext cx="10703008" cy="3927172"/>
        </p:xfrm>
        <a:graphic>
          <a:graphicData uri="http://schemas.openxmlformats.org/drawingml/2006/table">
            <a:tbl>
              <a:tblPr firstRow="1" bandRow="1">
                <a:tableStyleId>{5C22544A-7EE6-4342-B048-85BDC9FD1C3A}</a:tableStyleId>
              </a:tblPr>
              <a:tblGrid>
                <a:gridCol w="5351504">
                  <a:extLst>
                    <a:ext uri="{9D8B030D-6E8A-4147-A177-3AD203B41FA5}">
                      <a16:colId xmlns:a16="http://schemas.microsoft.com/office/drawing/2014/main" val="1970904312"/>
                    </a:ext>
                  </a:extLst>
                </a:gridCol>
                <a:gridCol w="5351504">
                  <a:extLst>
                    <a:ext uri="{9D8B030D-6E8A-4147-A177-3AD203B41FA5}">
                      <a16:colId xmlns:a16="http://schemas.microsoft.com/office/drawing/2014/main" val="76910912"/>
                    </a:ext>
                  </a:extLst>
                </a:gridCol>
              </a:tblGrid>
              <a:tr h="795071">
                <a:tc gridSpan="2">
                  <a:txBody>
                    <a:bodyPr/>
                    <a:lstStyle/>
                    <a:p>
                      <a:r>
                        <a:rPr lang="en-US" sz="2800" b="1" dirty="0">
                          <a:solidFill>
                            <a:schemeClr val="tx1"/>
                          </a:solidFill>
                        </a:rPr>
                        <a:t>PHYSICAL HEALTH</a:t>
                      </a: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lang="en-US"/>
                    </a:p>
                  </a:txBody>
                  <a:tcPr/>
                </a:tc>
                <a:extLst>
                  <a:ext uri="{0D108BD9-81ED-4DB2-BD59-A6C34878D82A}">
                    <a16:rowId xmlns:a16="http://schemas.microsoft.com/office/drawing/2014/main" val="1316778350"/>
                  </a:ext>
                </a:extLst>
              </a:tr>
              <a:tr h="3132101">
                <a:tc>
                  <a:txBody>
                    <a:bodyPr/>
                    <a:lstStyle/>
                    <a:p>
                      <a:pPr lvl="0">
                        <a:buNone/>
                      </a:pPr>
                      <a:r>
                        <a:rPr lang="en-US" sz="2800" b="1" i="0" u="none" strike="noStrike" noProof="0" dirty="0">
                          <a:solidFill>
                            <a:schemeClr val="tx1"/>
                          </a:solidFill>
                          <a:latin typeface="Aptos"/>
                        </a:rPr>
                        <a:t>Sexual Health and Risks:</a:t>
                      </a:r>
                      <a:r>
                        <a:rPr lang="en-US" sz="2800" b="0" i="0" u="none" strike="noStrike" noProof="0" dirty="0">
                          <a:solidFill>
                            <a:schemeClr val="tx1"/>
                          </a:solidFill>
                          <a:latin typeface="Aptos"/>
                        </a:rPr>
                        <a:t> Discuss sexually transmitted infections (STIs) and the risk of unplanned pregnancies. Emphasize that these risks can have long-term impacts on health.</a:t>
                      </a:r>
                      <a:endParaRPr lang="en-US" sz="2800"/>
                    </a:p>
                  </a:txBody>
                  <a:tcP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buNone/>
                      </a:pPr>
                      <a:r>
                        <a:rPr lang="en-US" sz="2800" b="1" i="0" u="none" strike="noStrike" noProof="0" dirty="0">
                          <a:solidFill>
                            <a:schemeClr val="tx1"/>
                          </a:solidFill>
                          <a:latin typeface="Aptos"/>
                        </a:rPr>
                        <a:t>Physical Readiness:</a:t>
                      </a:r>
                      <a:r>
                        <a:rPr lang="en-US" sz="2800" b="0" i="0" u="none" strike="noStrike" noProof="0" dirty="0">
                          <a:solidFill>
                            <a:schemeClr val="tx1"/>
                          </a:solidFill>
                          <a:latin typeface="Aptos"/>
                        </a:rPr>
                        <a:t> Not everyone’s body is ready for sex at the same age. Sex can bring physical consequences that might not be fully understood or prepared for in adolescence.</a:t>
                      </a:r>
                      <a:endParaRPr lang="en-US" sz="2800"/>
                    </a:p>
                  </a:txBody>
                  <a:tcPr>
                    <a:lnL w="12700">
                      <a:solidFill>
                        <a:schemeClr val="tx1"/>
                      </a:solidFill>
                    </a:lnL>
                    <a:lnR w="12700">
                      <a:solidFill>
                        <a:schemeClr val="tx1"/>
                      </a:solidFill>
                    </a:lnR>
                    <a:lnT w="12700">
                      <a:solidFill>
                        <a:schemeClr val="tx1"/>
                      </a:solidFill>
                    </a:lnT>
                    <a:lnB w="12700">
                      <a:solidFill>
                        <a:schemeClr val="tx1"/>
                      </a:solidFill>
                    </a:lnB>
                    <a:solidFill>
                      <a:schemeClr val="accent4">
                        <a:lumMod val="40000"/>
                        <a:lumOff val="60000"/>
                      </a:schemeClr>
                    </a:solidFill>
                  </a:tcPr>
                </a:tc>
                <a:extLst>
                  <a:ext uri="{0D108BD9-81ED-4DB2-BD59-A6C34878D82A}">
                    <a16:rowId xmlns:a16="http://schemas.microsoft.com/office/drawing/2014/main" val="2971716632"/>
                  </a:ext>
                </a:extLst>
              </a:tr>
            </a:tbl>
          </a:graphicData>
        </a:graphic>
      </p:graphicFrame>
    </p:spTree>
    <p:extLst>
      <p:ext uri="{BB962C8B-B14F-4D97-AF65-F5344CB8AC3E}">
        <p14:creationId xmlns:p14="http://schemas.microsoft.com/office/powerpoint/2010/main" val="2831460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D4ED47-DCE1-6677-112E-3C4C32A443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20CADB-E1C8-BD7E-3121-20659655975B}"/>
              </a:ext>
            </a:extLst>
          </p:cNvPr>
          <p:cNvSpPr>
            <a:spLocks noGrp="1"/>
          </p:cNvSpPr>
          <p:nvPr>
            <p:ph type="title"/>
          </p:nvPr>
        </p:nvSpPr>
        <p:spPr/>
        <p:txBody>
          <a:bodyPr/>
          <a:lstStyle/>
          <a:p>
            <a:r>
              <a:rPr lang="en-US" dirty="0">
                <a:ea typeface="+mj-lt"/>
                <a:cs typeface="+mj-lt"/>
              </a:rPr>
              <a:t>Why Delay?</a:t>
            </a:r>
            <a:endParaRPr lang="en-US" dirty="0"/>
          </a:p>
        </p:txBody>
      </p:sp>
      <p:graphicFrame>
        <p:nvGraphicFramePr>
          <p:cNvPr id="4" name="Content Placeholder 3">
            <a:extLst>
              <a:ext uri="{FF2B5EF4-FFF2-40B4-BE49-F238E27FC236}">
                <a16:creationId xmlns:a16="http://schemas.microsoft.com/office/drawing/2014/main" id="{1A5D9F71-8971-611B-B03C-3E97E9292F50}"/>
              </a:ext>
            </a:extLst>
          </p:cNvPr>
          <p:cNvGraphicFramePr>
            <a:graphicFrameLocks noGrp="1"/>
          </p:cNvGraphicFramePr>
          <p:nvPr>
            <p:ph idx="1"/>
            <p:extLst>
              <p:ext uri="{D42A27DB-BD31-4B8C-83A1-F6EECF244321}">
                <p14:modId xmlns:p14="http://schemas.microsoft.com/office/powerpoint/2010/main" val="1540227679"/>
              </p:ext>
            </p:extLst>
          </p:nvPr>
        </p:nvGraphicFramePr>
        <p:xfrm>
          <a:off x="1092200" y="1713865"/>
          <a:ext cx="9987900" cy="3708733"/>
        </p:xfrm>
        <a:graphic>
          <a:graphicData uri="http://schemas.openxmlformats.org/drawingml/2006/table">
            <a:tbl>
              <a:tblPr firstRow="1" bandRow="1">
                <a:tableStyleId>{5C22544A-7EE6-4342-B048-85BDC9FD1C3A}</a:tableStyleId>
              </a:tblPr>
              <a:tblGrid>
                <a:gridCol w="4993950">
                  <a:extLst>
                    <a:ext uri="{9D8B030D-6E8A-4147-A177-3AD203B41FA5}">
                      <a16:colId xmlns:a16="http://schemas.microsoft.com/office/drawing/2014/main" val="406626649"/>
                    </a:ext>
                  </a:extLst>
                </a:gridCol>
                <a:gridCol w="4993950">
                  <a:extLst>
                    <a:ext uri="{9D8B030D-6E8A-4147-A177-3AD203B41FA5}">
                      <a16:colId xmlns:a16="http://schemas.microsoft.com/office/drawing/2014/main" val="2311733504"/>
                    </a:ext>
                  </a:extLst>
                </a:gridCol>
              </a:tblGrid>
              <a:tr h="630253">
                <a:tc gridSpan="2">
                  <a:txBody>
                    <a:bodyPr/>
                    <a:lstStyle/>
                    <a:p>
                      <a:r>
                        <a:rPr lang="en-US" sz="2800" b="1" dirty="0">
                          <a:solidFill>
                            <a:schemeClr val="tx1"/>
                          </a:solidFill>
                        </a:rPr>
                        <a:t>SOCIAL IMPACT</a:t>
                      </a:r>
                    </a:p>
                  </a:txBody>
                  <a:tcP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solidFill>
                      <a:schemeClr val="accent2">
                        <a:lumMod val="40000"/>
                        <a:lumOff val="60000"/>
                      </a:schemeClr>
                    </a:solidFill>
                  </a:tcPr>
                </a:tc>
                <a:tc hMerge="1">
                  <a:txBody>
                    <a:bodyPr/>
                    <a:lstStyle/>
                    <a:p>
                      <a:endParaRPr lang="en-US"/>
                    </a:p>
                  </a:txBody>
                  <a:tcPr/>
                </a:tc>
                <a:extLst>
                  <a:ext uri="{0D108BD9-81ED-4DB2-BD59-A6C34878D82A}">
                    <a16:rowId xmlns:a16="http://schemas.microsoft.com/office/drawing/2014/main" val="4016430969"/>
                  </a:ext>
                </a:extLst>
              </a:tr>
              <a:tr h="2945751">
                <a:tc>
                  <a:txBody>
                    <a:bodyPr/>
                    <a:lstStyle/>
                    <a:p>
                      <a:pPr lvl="0">
                        <a:buNone/>
                      </a:pPr>
                      <a:r>
                        <a:rPr lang="en-US" sz="2800" b="1" i="0" u="none" strike="noStrike" noProof="0" dirty="0">
                          <a:solidFill>
                            <a:schemeClr val="tx1"/>
                          </a:solidFill>
                          <a:latin typeface="Aptos"/>
                        </a:rPr>
                        <a:t>Peer Pressure:</a:t>
                      </a:r>
                      <a:r>
                        <a:rPr lang="en-US" sz="2800" b="0" i="0" u="none" strike="noStrike" noProof="0" dirty="0">
                          <a:solidFill>
                            <a:schemeClr val="tx1"/>
                          </a:solidFill>
                          <a:latin typeface="Aptos"/>
                        </a:rPr>
                        <a:t> Talk about how peers can sometimes influence decisions, and that it’s okay to say "no" or wait until you feel ready.</a:t>
                      </a:r>
                      <a:endParaRPr lang="en-US" sz="2800" dirty="0"/>
                    </a:p>
                  </a:txBody>
                  <a:tcPr>
                    <a:lnL w="12700">
                      <a:solidFill>
                        <a:schemeClr val="tx1"/>
                      </a:solidFill>
                    </a:lnL>
                    <a:lnR w="12700">
                      <a:solidFill>
                        <a:schemeClr val="tx1"/>
                      </a:solidFill>
                    </a:lnR>
                    <a:lnT w="12700">
                      <a:solidFill>
                        <a:schemeClr val="tx1"/>
                      </a:solidFill>
                    </a:lnT>
                    <a:lnB w="12700">
                      <a:solidFill>
                        <a:schemeClr val="tx1"/>
                      </a:solidFill>
                    </a:lnB>
                    <a:solidFill>
                      <a:schemeClr val="accent2">
                        <a:lumMod val="40000"/>
                        <a:lumOff val="60000"/>
                      </a:schemeClr>
                    </a:solidFill>
                  </a:tcPr>
                </a:tc>
                <a:tc>
                  <a:txBody>
                    <a:bodyPr/>
                    <a:lstStyle/>
                    <a:p>
                      <a:pPr lvl="0">
                        <a:buNone/>
                      </a:pPr>
                      <a:r>
                        <a:rPr lang="en-US" sz="2800" b="1" i="0" u="none" strike="noStrike" noProof="0" dirty="0">
                          <a:solidFill>
                            <a:schemeClr val="tx1"/>
                          </a:solidFill>
                          <a:latin typeface="Aptos"/>
                        </a:rPr>
                        <a:t>Self-Respect:</a:t>
                      </a:r>
                      <a:r>
                        <a:rPr lang="en-US" sz="2800" b="0" i="0" u="none" strike="noStrike" noProof="0" dirty="0">
                          <a:solidFill>
                            <a:schemeClr val="tx1"/>
                          </a:solidFill>
                          <a:latin typeface="Aptos"/>
                        </a:rPr>
                        <a:t> Having boundaries and understanding what makes you feel comfortable is key to maintaining self-respect and having healthy relationships with others.</a:t>
                      </a:r>
                      <a:endParaRPr lang="en-US" sz="2800"/>
                    </a:p>
                  </a:txBody>
                  <a:tcPr>
                    <a:lnL w="12700">
                      <a:solidFill>
                        <a:schemeClr val="tx1"/>
                      </a:solidFill>
                    </a:lnL>
                    <a:lnR w="12700">
                      <a:solidFill>
                        <a:schemeClr val="tx1"/>
                      </a:solidFill>
                    </a:lnR>
                    <a:lnT w="12700">
                      <a:solidFill>
                        <a:schemeClr val="tx1"/>
                      </a:solidFill>
                    </a:lnT>
                    <a:lnB w="12700">
                      <a:solidFill>
                        <a:schemeClr val="tx1"/>
                      </a:solidFill>
                    </a:lnB>
                    <a:solidFill>
                      <a:schemeClr val="accent2">
                        <a:lumMod val="40000"/>
                        <a:lumOff val="60000"/>
                      </a:schemeClr>
                    </a:solidFill>
                  </a:tcPr>
                </a:tc>
                <a:extLst>
                  <a:ext uri="{0D108BD9-81ED-4DB2-BD59-A6C34878D82A}">
                    <a16:rowId xmlns:a16="http://schemas.microsoft.com/office/drawing/2014/main" val="1666802242"/>
                  </a:ext>
                </a:extLst>
              </a:tr>
            </a:tbl>
          </a:graphicData>
        </a:graphic>
      </p:graphicFrame>
    </p:spTree>
    <p:extLst>
      <p:ext uri="{BB962C8B-B14F-4D97-AF65-F5344CB8AC3E}">
        <p14:creationId xmlns:p14="http://schemas.microsoft.com/office/powerpoint/2010/main" val="372757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63BC20-1F2C-77F7-8C8A-7C0D8FB2F3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3C37B9-316C-0066-A1A3-0E1EECF96255}"/>
              </a:ext>
            </a:extLst>
          </p:cNvPr>
          <p:cNvSpPr>
            <a:spLocks noGrp="1"/>
          </p:cNvSpPr>
          <p:nvPr>
            <p:ph type="title"/>
          </p:nvPr>
        </p:nvSpPr>
        <p:spPr/>
        <p:txBody>
          <a:bodyPr/>
          <a:lstStyle/>
          <a:p>
            <a:r>
              <a:rPr lang="en-US" dirty="0">
                <a:ea typeface="+mj-lt"/>
                <a:cs typeface="+mj-lt"/>
              </a:rPr>
              <a:t>Why Delay?</a:t>
            </a:r>
            <a:endParaRPr lang="en-US" dirty="0"/>
          </a:p>
        </p:txBody>
      </p:sp>
      <p:graphicFrame>
        <p:nvGraphicFramePr>
          <p:cNvPr id="4" name="Content Placeholder 3">
            <a:extLst>
              <a:ext uri="{FF2B5EF4-FFF2-40B4-BE49-F238E27FC236}">
                <a16:creationId xmlns:a16="http://schemas.microsoft.com/office/drawing/2014/main" id="{6538E715-1342-9855-3D03-D48928C852F9}"/>
              </a:ext>
            </a:extLst>
          </p:cNvPr>
          <p:cNvGraphicFramePr>
            <a:graphicFrameLocks noGrp="1"/>
          </p:cNvGraphicFramePr>
          <p:nvPr>
            <p:ph idx="1"/>
            <p:extLst>
              <p:ext uri="{D42A27DB-BD31-4B8C-83A1-F6EECF244321}">
                <p14:modId xmlns:p14="http://schemas.microsoft.com/office/powerpoint/2010/main" val="285166638"/>
              </p:ext>
            </p:extLst>
          </p:nvPr>
        </p:nvGraphicFramePr>
        <p:xfrm>
          <a:off x="838200" y="1825625"/>
          <a:ext cx="10456806" cy="3482440"/>
        </p:xfrm>
        <a:graphic>
          <a:graphicData uri="http://schemas.openxmlformats.org/drawingml/2006/table">
            <a:tbl>
              <a:tblPr firstRow="1" bandRow="1">
                <a:tableStyleId>{5C22544A-7EE6-4342-B048-85BDC9FD1C3A}</a:tableStyleId>
              </a:tblPr>
              <a:tblGrid>
                <a:gridCol w="5228403">
                  <a:extLst>
                    <a:ext uri="{9D8B030D-6E8A-4147-A177-3AD203B41FA5}">
                      <a16:colId xmlns:a16="http://schemas.microsoft.com/office/drawing/2014/main" val="1970904312"/>
                    </a:ext>
                  </a:extLst>
                </a:gridCol>
                <a:gridCol w="5228403">
                  <a:extLst>
                    <a:ext uri="{9D8B030D-6E8A-4147-A177-3AD203B41FA5}">
                      <a16:colId xmlns:a16="http://schemas.microsoft.com/office/drawing/2014/main" val="76910912"/>
                    </a:ext>
                  </a:extLst>
                </a:gridCol>
              </a:tblGrid>
              <a:tr h="673075">
                <a:tc gridSpan="2">
                  <a:txBody>
                    <a:bodyPr/>
                    <a:lstStyle/>
                    <a:p>
                      <a:r>
                        <a:rPr lang="en-US" sz="2800" b="1" dirty="0">
                          <a:solidFill>
                            <a:schemeClr val="tx1"/>
                          </a:solidFill>
                        </a:rPr>
                        <a:t>LEGAL AND ETHICAL ASPECTS</a:t>
                      </a:r>
                    </a:p>
                  </a:txBody>
                  <a:tcP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4016430969"/>
                  </a:ext>
                </a:extLst>
              </a:tr>
              <a:tr h="2809365">
                <a:tc>
                  <a:txBody>
                    <a:bodyPr/>
                    <a:lstStyle/>
                    <a:p>
                      <a:pPr lvl="0">
                        <a:buNone/>
                      </a:pPr>
                      <a:r>
                        <a:rPr lang="en-US" sz="2800" b="1" i="0" u="none" strike="noStrike" noProof="0" dirty="0">
                          <a:solidFill>
                            <a:schemeClr val="tx1"/>
                          </a:solidFill>
                          <a:latin typeface="Aptos"/>
                        </a:rPr>
                        <a:t>The Law:</a:t>
                      </a:r>
                      <a:r>
                        <a:rPr lang="en-US" sz="2800" b="0" i="0" u="none" strike="noStrike" noProof="0" dirty="0">
                          <a:solidFill>
                            <a:schemeClr val="tx1"/>
                          </a:solidFill>
                          <a:latin typeface="Aptos"/>
                        </a:rPr>
                        <a:t> In the UK, the legal age for consensual sex is 16. Before this age, any sexual activity is illegal. Discuss the importance of respecting the law and being aware of legal consequences.</a:t>
                      </a:r>
                      <a:endParaRPr lang="en-US" sz="2800"/>
                    </a:p>
                  </a:txBody>
                  <a:tcP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solidFill>
                      <a:schemeClr val="accent5">
                        <a:lumMod val="20000"/>
                        <a:lumOff val="80000"/>
                      </a:schemeClr>
                    </a:solidFill>
                  </a:tcPr>
                </a:tc>
                <a:tc>
                  <a:txBody>
                    <a:bodyPr/>
                    <a:lstStyle/>
                    <a:p>
                      <a:pPr lvl="0">
                        <a:buNone/>
                      </a:pPr>
                      <a:r>
                        <a:rPr lang="en-US" sz="2800" b="1" i="0" u="none" strike="noStrike" noProof="0" dirty="0">
                          <a:solidFill>
                            <a:schemeClr val="tx1"/>
                          </a:solidFill>
                          <a:latin typeface="Aptos"/>
                        </a:rPr>
                        <a:t>Responsibility:</a:t>
                      </a:r>
                      <a:r>
                        <a:rPr lang="en-US" sz="2800" b="0" i="0" u="none" strike="noStrike" noProof="0" dirty="0">
                          <a:solidFill>
                            <a:schemeClr val="tx1"/>
                          </a:solidFill>
                          <a:latin typeface="Aptos"/>
                        </a:rPr>
                        <a:t> Discuss the responsibilities involved in sexual activity, like ensuring mutual consent and considering the consequences.</a:t>
                      </a:r>
                      <a:endParaRPr lang="en-US" sz="2800"/>
                    </a:p>
                  </a:txBody>
                  <a:tcPr>
                    <a:lnL w="12700">
                      <a:solidFill>
                        <a:schemeClr val="tx1"/>
                      </a:solidFill>
                    </a:lnL>
                    <a:lnR w="12700">
                      <a:solidFill>
                        <a:schemeClr val="tx1"/>
                      </a:solidFill>
                    </a:lnR>
                    <a:lnT w="12700">
                      <a:solidFill>
                        <a:schemeClr val="tx1"/>
                      </a:solidFill>
                    </a:lnT>
                    <a:lnB w="12700">
                      <a:solidFill>
                        <a:schemeClr val="tx1"/>
                      </a:solidFill>
                    </a:lnB>
                    <a:solidFill>
                      <a:schemeClr val="accent5">
                        <a:lumMod val="20000"/>
                        <a:lumOff val="80000"/>
                      </a:schemeClr>
                    </a:solidFill>
                  </a:tcPr>
                </a:tc>
                <a:extLst>
                  <a:ext uri="{0D108BD9-81ED-4DB2-BD59-A6C34878D82A}">
                    <a16:rowId xmlns:a16="http://schemas.microsoft.com/office/drawing/2014/main" val="1666802242"/>
                  </a:ext>
                </a:extLst>
              </a:tr>
            </a:tbl>
          </a:graphicData>
        </a:graphic>
      </p:graphicFrame>
    </p:spTree>
    <p:extLst>
      <p:ext uri="{BB962C8B-B14F-4D97-AF65-F5344CB8AC3E}">
        <p14:creationId xmlns:p14="http://schemas.microsoft.com/office/powerpoint/2010/main" val="3052034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06D6E4-FE2E-71A2-6B2E-FB69829E5EEF}"/>
              </a:ext>
            </a:extLst>
          </p:cNvPr>
          <p:cNvSpPr>
            <a:spLocks noGrp="1"/>
          </p:cNvSpPr>
          <p:nvPr>
            <p:ph type="title"/>
          </p:nvPr>
        </p:nvSpPr>
        <p:spPr>
          <a:xfrm>
            <a:off x="640080" y="325369"/>
            <a:ext cx="4368602" cy="1956841"/>
          </a:xfrm>
        </p:spPr>
        <p:txBody>
          <a:bodyPr anchor="b">
            <a:normAutofit/>
          </a:bodyPr>
          <a:lstStyle/>
          <a:p>
            <a:r>
              <a:rPr lang="en-US" sz="5400"/>
              <a:t>Why Delay – pair activity </a:t>
            </a:r>
          </a:p>
        </p:txBody>
      </p:sp>
      <p:sp>
        <p:nvSpPr>
          <p:cNvPr id="11"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E2F6209-97C0-B48B-9669-CEF577FD80F5}"/>
              </a:ext>
            </a:extLst>
          </p:cNvPr>
          <p:cNvSpPr>
            <a:spLocks noGrp="1"/>
          </p:cNvSpPr>
          <p:nvPr>
            <p:ph idx="1"/>
          </p:nvPr>
        </p:nvSpPr>
        <p:spPr>
          <a:xfrm>
            <a:off x="640080" y="2872899"/>
            <a:ext cx="5451065" cy="3320668"/>
          </a:xfrm>
        </p:spPr>
        <p:txBody>
          <a:bodyPr vert="horz" lIns="91440" tIns="45720" rIns="91440" bIns="45720" rtlCol="0">
            <a:normAutofit fontScale="92500" lnSpcReduction="10000"/>
          </a:bodyPr>
          <a:lstStyle/>
          <a:p>
            <a:r>
              <a:rPr lang="en-US" sz="2400"/>
              <a:t>With the knowledge of 8 different reasons to delay sexual activity, what order would you put them in – in terms of the most important reason to the least important reason. </a:t>
            </a:r>
          </a:p>
          <a:p>
            <a:endParaRPr lang="en-US" sz="2400"/>
          </a:p>
          <a:p>
            <a:r>
              <a:rPr lang="en-US" sz="2400"/>
              <a:t>Rank them 1-8. </a:t>
            </a:r>
          </a:p>
          <a:p>
            <a:endParaRPr lang="en-US" sz="2400"/>
          </a:p>
          <a:p>
            <a:r>
              <a:rPr lang="en-US" sz="2400"/>
              <a:t>Be prepared to justify your choices as a pair</a:t>
            </a:r>
          </a:p>
        </p:txBody>
      </p:sp>
      <p:pic>
        <p:nvPicPr>
          <p:cNvPr id="4" name="Picture 3" descr="What do you think. Speech bubble 18728520 Vector Art at Vecteezy">
            <a:extLst>
              <a:ext uri="{FF2B5EF4-FFF2-40B4-BE49-F238E27FC236}">
                <a16:creationId xmlns:a16="http://schemas.microsoft.com/office/drawing/2014/main" id="{F568C4BD-3A69-62B8-A421-F672EA6EEA99}"/>
              </a:ext>
            </a:extLst>
          </p:cNvPr>
          <p:cNvPicPr>
            <a:picLocks noChangeAspect="1"/>
          </p:cNvPicPr>
          <p:nvPr/>
        </p:nvPicPr>
        <p:blipFill>
          <a:blip r:embed="rId2"/>
          <a:srcRect b="303"/>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2657097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CEA23-DF44-C6C2-8B19-740786B53DC9}"/>
              </a:ext>
            </a:extLst>
          </p:cNvPr>
          <p:cNvSpPr>
            <a:spLocks noGrp="1"/>
          </p:cNvSpPr>
          <p:nvPr>
            <p:ph type="title"/>
          </p:nvPr>
        </p:nvSpPr>
        <p:spPr>
          <a:xfrm>
            <a:off x="313690" y="277178"/>
            <a:ext cx="10515600" cy="1003617"/>
          </a:xfrm>
        </p:spPr>
        <p:txBody>
          <a:bodyPr/>
          <a:lstStyle/>
          <a:p>
            <a:r>
              <a:rPr lang="en-US" dirty="0"/>
              <a:t>Scenarios... </a:t>
            </a:r>
          </a:p>
        </p:txBody>
      </p:sp>
      <p:sp>
        <p:nvSpPr>
          <p:cNvPr id="3" name="Content Placeholder 2">
            <a:extLst>
              <a:ext uri="{FF2B5EF4-FFF2-40B4-BE49-F238E27FC236}">
                <a16:creationId xmlns:a16="http://schemas.microsoft.com/office/drawing/2014/main" id="{1923785F-49FF-AE03-D2B1-F0AAA21BC1E9}"/>
              </a:ext>
            </a:extLst>
          </p:cNvPr>
          <p:cNvSpPr>
            <a:spLocks noGrp="1"/>
          </p:cNvSpPr>
          <p:nvPr>
            <p:ph type="body" idx="1"/>
          </p:nvPr>
        </p:nvSpPr>
        <p:spPr>
          <a:xfrm>
            <a:off x="425450" y="1287463"/>
            <a:ext cx="5151120" cy="2516187"/>
          </a:xfrm>
        </p:spPr>
        <p:txBody>
          <a:bodyPr vert="horz" lIns="91440" tIns="45720" rIns="91440" bIns="45720" rtlCol="0" anchor="t">
            <a:normAutofit/>
          </a:bodyPr>
          <a:lstStyle/>
          <a:p>
            <a:r>
              <a:rPr lang="en-US" dirty="0">
                <a:solidFill>
                  <a:srgbClr val="000000"/>
                </a:solidFill>
              </a:rPr>
              <a:t>Have a look at the different scenarios on page... </a:t>
            </a:r>
          </a:p>
          <a:p>
            <a:r>
              <a:rPr lang="en-US" dirty="0">
                <a:solidFill>
                  <a:srgbClr val="000000"/>
                </a:solidFill>
              </a:rPr>
              <a:t>In pairs discuss what factors within each scenario indicates a need to delay sexual activity. </a:t>
            </a:r>
          </a:p>
          <a:p>
            <a:r>
              <a:rPr lang="en-US" dirty="0">
                <a:solidFill>
                  <a:srgbClr val="000000"/>
                </a:solidFill>
              </a:rPr>
              <a:t>For example:</a:t>
            </a:r>
          </a:p>
        </p:txBody>
      </p:sp>
      <p:pic>
        <p:nvPicPr>
          <p:cNvPr id="4" name="Picture 3" descr="A bottle and glasses with a hand and a glass&#10;&#10;AI-generated content may be incorrect.">
            <a:extLst>
              <a:ext uri="{FF2B5EF4-FFF2-40B4-BE49-F238E27FC236}">
                <a16:creationId xmlns:a16="http://schemas.microsoft.com/office/drawing/2014/main" id="{98F6209E-B2B0-9E96-8D9E-77D0A4D929FD}"/>
              </a:ext>
            </a:extLst>
          </p:cNvPr>
          <p:cNvPicPr>
            <a:picLocks noChangeAspect="1"/>
          </p:cNvPicPr>
          <p:nvPr/>
        </p:nvPicPr>
        <p:blipFill>
          <a:blip r:embed="rId2"/>
          <a:stretch>
            <a:fillRect/>
          </a:stretch>
        </p:blipFill>
        <p:spPr>
          <a:xfrm>
            <a:off x="7314565" y="817245"/>
            <a:ext cx="3963670" cy="5223510"/>
          </a:xfrm>
          <a:prstGeom prst="rect">
            <a:avLst/>
          </a:prstGeom>
        </p:spPr>
      </p:pic>
      <p:sp>
        <p:nvSpPr>
          <p:cNvPr id="5" name="TextBox 4">
            <a:extLst>
              <a:ext uri="{FF2B5EF4-FFF2-40B4-BE49-F238E27FC236}">
                <a16:creationId xmlns:a16="http://schemas.microsoft.com/office/drawing/2014/main" id="{BF9AC62A-253C-1A16-CAF7-AB2A73192836}"/>
              </a:ext>
            </a:extLst>
          </p:cNvPr>
          <p:cNvSpPr txBox="1"/>
          <p:nvPr/>
        </p:nvSpPr>
        <p:spPr>
          <a:xfrm>
            <a:off x="2270368" y="3799058"/>
            <a:ext cx="4786923" cy="2246769"/>
          </a:xfrm>
          <a:prstGeom prst="rect">
            <a:avLst/>
          </a:prstGeom>
          <a:ln>
            <a:prstDash val="dash"/>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t>This scenario shows that Rex does not have the </a:t>
            </a:r>
            <a:r>
              <a:rPr lang="en-US" sz="2000" b="1" u="sng" dirty="0"/>
              <a:t>emotional readiness</a:t>
            </a:r>
            <a:r>
              <a:rPr lang="en-US" sz="2000" dirty="0"/>
              <a:t> to have sex. He is not respecting Hannah or seeking consent. </a:t>
            </a:r>
          </a:p>
          <a:p>
            <a:endParaRPr lang="en-US" sz="2000" dirty="0"/>
          </a:p>
          <a:p>
            <a:r>
              <a:rPr lang="en-US" sz="2000" dirty="0"/>
              <a:t>He is also not considering the </a:t>
            </a:r>
            <a:r>
              <a:rPr lang="en-US" sz="2000" b="1" u="sng" dirty="0"/>
              <a:t>ethical aspects</a:t>
            </a:r>
            <a:r>
              <a:rPr lang="en-US" sz="2000" dirty="0"/>
              <a:t> of this – not seeking consent</a:t>
            </a:r>
          </a:p>
        </p:txBody>
      </p:sp>
    </p:spTree>
    <p:extLst>
      <p:ext uri="{BB962C8B-B14F-4D97-AF65-F5344CB8AC3E}">
        <p14:creationId xmlns:p14="http://schemas.microsoft.com/office/powerpoint/2010/main" val="3159157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C0E3EF28249C14C91C5A3441B8EB20D" ma:contentTypeVersion="16" ma:contentTypeDescription="Create a new document." ma:contentTypeScope="" ma:versionID="4103fc22930a07091bdd1abdd3398d65">
  <xsd:schema xmlns:xsd="http://www.w3.org/2001/XMLSchema" xmlns:xs="http://www.w3.org/2001/XMLSchema" xmlns:p="http://schemas.microsoft.com/office/2006/metadata/properties" xmlns:ns2="a069c9ed-0cac-44b6-a5eb-1ecea373b7dc" xmlns:ns3="4351cd2f-93f9-4f64-b1f1-f86b38ca2e0e" targetNamespace="http://schemas.microsoft.com/office/2006/metadata/properties" ma:root="true" ma:fieldsID="b0c82149020f2319c7c8d6befc9b9675" ns2:_="" ns3:_="">
    <xsd:import namespace="a069c9ed-0cac-44b6-a5eb-1ecea373b7dc"/>
    <xsd:import namespace="4351cd2f-93f9-4f64-b1f1-f86b38ca2e0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69c9ed-0cac-44b6-a5eb-1ecea373b7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ecae0aa-4a62-41ca-8ed3-fdb650d05400"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351cd2f-93f9-4f64-b1f1-f86b38ca2e0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f14913ab-976c-4cc7-9e58-326994551cf7}" ma:internalName="TaxCatchAll" ma:showField="CatchAllData" ma:web="4351cd2f-93f9-4f64-b1f1-f86b38ca2e0e">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069c9ed-0cac-44b6-a5eb-1ecea373b7dc">
      <Terms xmlns="http://schemas.microsoft.com/office/infopath/2007/PartnerControls"/>
    </lcf76f155ced4ddcb4097134ff3c332f>
    <TaxCatchAll xmlns="4351cd2f-93f9-4f64-b1f1-f86b38ca2e0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80DB3F-70D1-4DAC-9A4E-C660524C01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69c9ed-0cac-44b6-a5eb-1ecea373b7dc"/>
    <ds:schemaRef ds:uri="4351cd2f-93f9-4f64-b1f1-f86b38ca2e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F6E91F3-63E2-45DF-913E-7B25FDE93E54}">
  <ds:schemaRefs>
    <ds:schemaRef ds:uri="http://schemas.microsoft.com/office/2006/metadata/properties"/>
    <ds:schemaRef ds:uri="http://schemas.microsoft.com/office/infopath/2007/PartnerControls"/>
    <ds:schemaRef ds:uri="a069c9ed-0cac-44b6-a5eb-1ecea373b7dc"/>
    <ds:schemaRef ds:uri="4351cd2f-93f9-4f64-b1f1-f86b38ca2e0e"/>
  </ds:schemaRefs>
</ds:datastoreItem>
</file>

<file path=customXml/itemProps3.xml><?xml version="1.0" encoding="utf-8"?>
<ds:datastoreItem xmlns:ds="http://schemas.openxmlformats.org/officeDocument/2006/customXml" ds:itemID="{71FF6E29-1E49-4F66-8577-C1127080442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Title – Delaying Sexual Activity</vt:lpstr>
      <vt:lpstr>Class discussion</vt:lpstr>
      <vt:lpstr>Ground Rules...</vt:lpstr>
      <vt:lpstr>Why Delay?</vt:lpstr>
      <vt:lpstr>Why Delay?</vt:lpstr>
      <vt:lpstr>Why Delay?</vt:lpstr>
      <vt:lpstr>Why Delay?</vt:lpstr>
      <vt:lpstr>Why Delay – pair activity </vt:lpstr>
      <vt:lpstr>Scenarios... </vt:lpstr>
      <vt:lpstr>PowerPoint Presentation</vt:lpstr>
      <vt:lpstr>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202</cp:revision>
  <dcterms:created xsi:type="dcterms:W3CDTF">2025-02-10T20:26:32Z</dcterms:created>
  <dcterms:modified xsi:type="dcterms:W3CDTF">2025-02-10T21:11:47Z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0x010100EC0E3EF28249C14C91C5A3441B8EB20D</vt:lpwstr>
  </property>
  <property fmtid="{D5CDD505-2E9C-101B-9397-08002B2CF9AE}" pid="3" name="MediaServiceImageTags">
    <vt:lpwstr/>
  </property>
</Properties>
</file>