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D1"/>
    <a:srgbClr val="B1F7FC"/>
    <a:srgbClr val="FFC000"/>
    <a:srgbClr val="9F18D2"/>
    <a:srgbClr val="9900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09" y="43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6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7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0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6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C4A8-5652-4B7E-82EB-2A4A470C3957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1160316" y="1549726"/>
            <a:ext cx="7467536" cy="9202861"/>
          </a:xfrm>
          <a:custGeom>
            <a:avLst/>
            <a:gdLst>
              <a:gd name="connsiteX0" fmla="*/ 547466 w 5402434"/>
              <a:gd name="connsiteY0" fmla="*/ 5866666 h 5990266"/>
              <a:gd name="connsiteX1" fmla="*/ 4846751 w 5402434"/>
              <a:gd name="connsiteY1" fmla="*/ 5850624 h 5990266"/>
              <a:gd name="connsiteX2" fmla="*/ 4878835 w 5402434"/>
              <a:gd name="connsiteY2" fmla="*/ 4454961 h 5990266"/>
              <a:gd name="connsiteX3" fmla="*/ 547466 w 5402434"/>
              <a:gd name="connsiteY3" fmla="*/ 4454961 h 5990266"/>
              <a:gd name="connsiteX4" fmla="*/ 531424 w 5402434"/>
              <a:gd name="connsiteY4" fmla="*/ 3011171 h 5990266"/>
              <a:gd name="connsiteX5" fmla="*/ 4830709 w 5402434"/>
              <a:gd name="connsiteY5" fmla="*/ 2995129 h 5990266"/>
              <a:gd name="connsiteX6" fmla="*/ 4878835 w 5402434"/>
              <a:gd name="connsiteY6" fmla="*/ 1551340 h 5990266"/>
              <a:gd name="connsiteX7" fmla="*/ 531424 w 5402434"/>
              <a:gd name="connsiteY7" fmla="*/ 1583424 h 5990266"/>
              <a:gd name="connsiteX8" fmla="*/ 563509 w 5402434"/>
              <a:gd name="connsiteY8" fmla="*/ 107550 h 5990266"/>
              <a:gd name="connsiteX9" fmla="*/ 4878835 w 5402434"/>
              <a:gd name="connsiteY9" fmla="*/ 123592 h 5990266"/>
              <a:gd name="connsiteX0" fmla="*/ 4066720 w 5395697"/>
              <a:gd name="connsiteY0" fmla="*/ 4412495 h 5850655"/>
              <a:gd name="connsiteX1" fmla="*/ 4846751 w 5395697"/>
              <a:gd name="connsiteY1" fmla="*/ 5850624 h 5850655"/>
              <a:gd name="connsiteX2" fmla="*/ 4878835 w 5395697"/>
              <a:gd name="connsiteY2" fmla="*/ 4454961 h 5850655"/>
              <a:gd name="connsiteX3" fmla="*/ 547466 w 5395697"/>
              <a:gd name="connsiteY3" fmla="*/ 4454961 h 5850655"/>
              <a:gd name="connsiteX4" fmla="*/ 531424 w 5395697"/>
              <a:gd name="connsiteY4" fmla="*/ 3011171 h 5850655"/>
              <a:gd name="connsiteX5" fmla="*/ 4830709 w 5395697"/>
              <a:gd name="connsiteY5" fmla="*/ 2995129 h 5850655"/>
              <a:gd name="connsiteX6" fmla="*/ 4878835 w 5395697"/>
              <a:gd name="connsiteY6" fmla="*/ 1551340 h 5850655"/>
              <a:gd name="connsiteX7" fmla="*/ 531424 w 5395697"/>
              <a:gd name="connsiteY7" fmla="*/ 1583424 h 5850655"/>
              <a:gd name="connsiteX8" fmla="*/ 563509 w 5395697"/>
              <a:gd name="connsiteY8" fmla="*/ 107550 h 5850655"/>
              <a:gd name="connsiteX9" fmla="*/ 4878835 w 5395697"/>
              <a:gd name="connsiteY9" fmla="*/ 123592 h 5850655"/>
              <a:gd name="connsiteX0" fmla="*/ 4066720 w 5395697"/>
              <a:gd name="connsiteY0" fmla="*/ 4412495 h 4562015"/>
              <a:gd name="connsiteX1" fmla="*/ 630366 w 5395697"/>
              <a:gd name="connsiteY1" fmla="*/ 4452078 h 4562015"/>
              <a:gd name="connsiteX2" fmla="*/ 4878835 w 5395697"/>
              <a:gd name="connsiteY2" fmla="*/ 4454961 h 4562015"/>
              <a:gd name="connsiteX3" fmla="*/ 547466 w 5395697"/>
              <a:gd name="connsiteY3" fmla="*/ 4454961 h 4562015"/>
              <a:gd name="connsiteX4" fmla="*/ 531424 w 5395697"/>
              <a:gd name="connsiteY4" fmla="*/ 3011171 h 4562015"/>
              <a:gd name="connsiteX5" fmla="*/ 4830709 w 5395697"/>
              <a:gd name="connsiteY5" fmla="*/ 2995129 h 4562015"/>
              <a:gd name="connsiteX6" fmla="*/ 4878835 w 5395697"/>
              <a:gd name="connsiteY6" fmla="*/ 1551340 h 4562015"/>
              <a:gd name="connsiteX7" fmla="*/ 531424 w 5395697"/>
              <a:gd name="connsiteY7" fmla="*/ 1583424 h 4562015"/>
              <a:gd name="connsiteX8" fmla="*/ 563509 w 5395697"/>
              <a:gd name="connsiteY8" fmla="*/ 107550 h 4562015"/>
              <a:gd name="connsiteX9" fmla="*/ 4878835 w 5395697"/>
              <a:gd name="connsiteY9" fmla="*/ 123592 h 4562015"/>
              <a:gd name="connsiteX0" fmla="*/ 4060900 w 5389877"/>
              <a:gd name="connsiteY0" fmla="*/ 4412495 h 4556862"/>
              <a:gd name="connsiteX1" fmla="*/ 624546 w 5389877"/>
              <a:gd name="connsiteY1" fmla="*/ 4452078 h 4556862"/>
              <a:gd name="connsiteX2" fmla="*/ 547441 w 5389877"/>
              <a:gd name="connsiteY2" fmla="*/ 4439068 h 4556862"/>
              <a:gd name="connsiteX3" fmla="*/ 541646 w 5389877"/>
              <a:gd name="connsiteY3" fmla="*/ 4454961 h 4556862"/>
              <a:gd name="connsiteX4" fmla="*/ 525604 w 5389877"/>
              <a:gd name="connsiteY4" fmla="*/ 3011171 h 4556862"/>
              <a:gd name="connsiteX5" fmla="*/ 4824889 w 5389877"/>
              <a:gd name="connsiteY5" fmla="*/ 2995129 h 4556862"/>
              <a:gd name="connsiteX6" fmla="*/ 4873015 w 5389877"/>
              <a:gd name="connsiteY6" fmla="*/ 1551340 h 4556862"/>
              <a:gd name="connsiteX7" fmla="*/ 525604 w 5389877"/>
              <a:gd name="connsiteY7" fmla="*/ 1583424 h 4556862"/>
              <a:gd name="connsiteX8" fmla="*/ 557689 w 5389877"/>
              <a:gd name="connsiteY8" fmla="*/ 107550 h 4556862"/>
              <a:gd name="connsiteX9" fmla="*/ 4873015 w 5389877"/>
              <a:gd name="connsiteY9" fmla="*/ 123592 h 4556862"/>
              <a:gd name="connsiteX0" fmla="*/ 701231 w 5389877"/>
              <a:gd name="connsiteY0" fmla="*/ 4412495 h 4556862"/>
              <a:gd name="connsiteX1" fmla="*/ 624546 w 5389877"/>
              <a:gd name="connsiteY1" fmla="*/ 4452078 h 4556862"/>
              <a:gd name="connsiteX2" fmla="*/ 547441 w 5389877"/>
              <a:gd name="connsiteY2" fmla="*/ 4439068 h 4556862"/>
              <a:gd name="connsiteX3" fmla="*/ 541646 w 5389877"/>
              <a:gd name="connsiteY3" fmla="*/ 4454961 h 4556862"/>
              <a:gd name="connsiteX4" fmla="*/ 525604 w 5389877"/>
              <a:gd name="connsiteY4" fmla="*/ 3011171 h 4556862"/>
              <a:gd name="connsiteX5" fmla="*/ 4824889 w 5389877"/>
              <a:gd name="connsiteY5" fmla="*/ 2995129 h 4556862"/>
              <a:gd name="connsiteX6" fmla="*/ 4873015 w 5389877"/>
              <a:gd name="connsiteY6" fmla="*/ 1551340 h 4556862"/>
              <a:gd name="connsiteX7" fmla="*/ 525604 w 5389877"/>
              <a:gd name="connsiteY7" fmla="*/ 1583424 h 4556862"/>
              <a:gd name="connsiteX8" fmla="*/ 557689 w 5389877"/>
              <a:gd name="connsiteY8" fmla="*/ 107550 h 4556862"/>
              <a:gd name="connsiteX9" fmla="*/ 4873015 w 5389877"/>
              <a:gd name="connsiteY9" fmla="*/ 123592 h 4556862"/>
              <a:gd name="connsiteX0" fmla="*/ 0 w 6124905"/>
              <a:gd name="connsiteY0" fmla="*/ 3180820 h 4556862"/>
              <a:gd name="connsiteX1" fmla="*/ 1359574 w 6124905"/>
              <a:gd name="connsiteY1" fmla="*/ 4452078 h 4556862"/>
              <a:gd name="connsiteX2" fmla="*/ 1282469 w 6124905"/>
              <a:gd name="connsiteY2" fmla="*/ 4439068 h 4556862"/>
              <a:gd name="connsiteX3" fmla="*/ 1276674 w 6124905"/>
              <a:gd name="connsiteY3" fmla="*/ 4454961 h 4556862"/>
              <a:gd name="connsiteX4" fmla="*/ 1260632 w 6124905"/>
              <a:gd name="connsiteY4" fmla="*/ 3011171 h 4556862"/>
              <a:gd name="connsiteX5" fmla="*/ 5559917 w 6124905"/>
              <a:gd name="connsiteY5" fmla="*/ 2995129 h 4556862"/>
              <a:gd name="connsiteX6" fmla="*/ 5608043 w 6124905"/>
              <a:gd name="connsiteY6" fmla="*/ 1551340 h 4556862"/>
              <a:gd name="connsiteX7" fmla="*/ 1260632 w 6124905"/>
              <a:gd name="connsiteY7" fmla="*/ 1583424 h 4556862"/>
              <a:gd name="connsiteX8" fmla="*/ 1292717 w 6124905"/>
              <a:gd name="connsiteY8" fmla="*/ 107550 h 4556862"/>
              <a:gd name="connsiteX9" fmla="*/ 5608043 w 6124905"/>
              <a:gd name="connsiteY9" fmla="*/ 123592 h 4556862"/>
              <a:gd name="connsiteX0" fmla="*/ 0 w 6124905"/>
              <a:gd name="connsiteY0" fmla="*/ 3180820 h 4601707"/>
              <a:gd name="connsiteX1" fmla="*/ 1359574 w 6124905"/>
              <a:gd name="connsiteY1" fmla="*/ 4452078 h 4601707"/>
              <a:gd name="connsiteX2" fmla="*/ 1282469 w 6124905"/>
              <a:gd name="connsiteY2" fmla="*/ 4439068 h 4601707"/>
              <a:gd name="connsiteX3" fmla="*/ 982703 w 6124905"/>
              <a:gd name="connsiteY3" fmla="*/ 3215341 h 4601707"/>
              <a:gd name="connsiteX4" fmla="*/ 1260632 w 6124905"/>
              <a:gd name="connsiteY4" fmla="*/ 3011171 h 4601707"/>
              <a:gd name="connsiteX5" fmla="*/ 5559917 w 6124905"/>
              <a:gd name="connsiteY5" fmla="*/ 2995129 h 4601707"/>
              <a:gd name="connsiteX6" fmla="*/ 5608043 w 6124905"/>
              <a:gd name="connsiteY6" fmla="*/ 1551340 h 4601707"/>
              <a:gd name="connsiteX7" fmla="*/ 1260632 w 6124905"/>
              <a:gd name="connsiteY7" fmla="*/ 1583424 h 4601707"/>
              <a:gd name="connsiteX8" fmla="*/ 1292717 w 6124905"/>
              <a:gd name="connsiteY8" fmla="*/ 107550 h 4601707"/>
              <a:gd name="connsiteX9" fmla="*/ 5608043 w 6124905"/>
              <a:gd name="connsiteY9" fmla="*/ 123592 h 4601707"/>
              <a:gd name="connsiteX0" fmla="*/ 2305473 w 5389877"/>
              <a:gd name="connsiteY0" fmla="*/ 4793917 h 4813142"/>
              <a:gd name="connsiteX1" fmla="*/ 624546 w 5389877"/>
              <a:gd name="connsiteY1" fmla="*/ 4452078 h 4813142"/>
              <a:gd name="connsiteX2" fmla="*/ 547441 w 5389877"/>
              <a:gd name="connsiteY2" fmla="*/ 4439068 h 4813142"/>
              <a:gd name="connsiteX3" fmla="*/ 247675 w 5389877"/>
              <a:gd name="connsiteY3" fmla="*/ 3215341 h 4813142"/>
              <a:gd name="connsiteX4" fmla="*/ 525604 w 5389877"/>
              <a:gd name="connsiteY4" fmla="*/ 3011171 h 4813142"/>
              <a:gd name="connsiteX5" fmla="*/ 4824889 w 5389877"/>
              <a:gd name="connsiteY5" fmla="*/ 2995129 h 4813142"/>
              <a:gd name="connsiteX6" fmla="*/ 4873015 w 5389877"/>
              <a:gd name="connsiteY6" fmla="*/ 1551340 h 4813142"/>
              <a:gd name="connsiteX7" fmla="*/ 525604 w 5389877"/>
              <a:gd name="connsiteY7" fmla="*/ 1583424 h 4813142"/>
              <a:gd name="connsiteX8" fmla="*/ 557689 w 5389877"/>
              <a:gd name="connsiteY8" fmla="*/ 107550 h 4813142"/>
              <a:gd name="connsiteX9" fmla="*/ 4873015 w 5389877"/>
              <a:gd name="connsiteY9" fmla="*/ 123592 h 4813142"/>
              <a:gd name="connsiteX0" fmla="*/ 491252 w 5389877"/>
              <a:gd name="connsiteY0" fmla="*/ 4428388 h 4534600"/>
              <a:gd name="connsiteX1" fmla="*/ 624546 w 5389877"/>
              <a:gd name="connsiteY1" fmla="*/ 4452078 h 4534600"/>
              <a:gd name="connsiteX2" fmla="*/ 547441 w 5389877"/>
              <a:gd name="connsiteY2" fmla="*/ 4439068 h 4534600"/>
              <a:gd name="connsiteX3" fmla="*/ 247675 w 5389877"/>
              <a:gd name="connsiteY3" fmla="*/ 3215341 h 4534600"/>
              <a:gd name="connsiteX4" fmla="*/ 525604 w 5389877"/>
              <a:gd name="connsiteY4" fmla="*/ 3011171 h 4534600"/>
              <a:gd name="connsiteX5" fmla="*/ 4824889 w 5389877"/>
              <a:gd name="connsiteY5" fmla="*/ 2995129 h 4534600"/>
              <a:gd name="connsiteX6" fmla="*/ 4873015 w 5389877"/>
              <a:gd name="connsiteY6" fmla="*/ 1551340 h 4534600"/>
              <a:gd name="connsiteX7" fmla="*/ 525604 w 5389877"/>
              <a:gd name="connsiteY7" fmla="*/ 1583424 h 4534600"/>
              <a:gd name="connsiteX8" fmla="*/ 557689 w 5389877"/>
              <a:gd name="connsiteY8" fmla="*/ 107550 h 4534600"/>
              <a:gd name="connsiteX9" fmla="*/ 4873015 w 5389877"/>
              <a:gd name="connsiteY9" fmla="*/ 123592 h 4534600"/>
              <a:gd name="connsiteX0" fmla="*/ 491252 w 5389877"/>
              <a:gd name="connsiteY0" fmla="*/ 4428388 h 4439334"/>
              <a:gd name="connsiteX1" fmla="*/ 254983 w 5389877"/>
              <a:gd name="connsiteY1" fmla="*/ 3101209 h 4439334"/>
              <a:gd name="connsiteX2" fmla="*/ 547441 w 5389877"/>
              <a:gd name="connsiteY2" fmla="*/ 4439068 h 4439334"/>
              <a:gd name="connsiteX3" fmla="*/ 247675 w 5389877"/>
              <a:gd name="connsiteY3" fmla="*/ 3215341 h 4439334"/>
              <a:gd name="connsiteX4" fmla="*/ 525604 w 5389877"/>
              <a:gd name="connsiteY4" fmla="*/ 3011171 h 4439334"/>
              <a:gd name="connsiteX5" fmla="*/ 4824889 w 5389877"/>
              <a:gd name="connsiteY5" fmla="*/ 2995129 h 4439334"/>
              <a:gd name="connsiteX6" fmla="*/ 4873015 w 5389877"/>
              <a:gd name="connsiteY6" fmla="*/ 1551340 h 4439334"/>
              <a:gd name="connsiteX7" fmla="*/ 525604 w 5389877"/>
              <a:gd name="connsiteY7" fmla="*/ 1583424 h 4439334"/>
              <a:gd name="connsiteX8" fmla="*/ 557689 w 5389877"/>
              <a:gd name="connsiteY8" fmla="*/ 107550 h 4439334"/>
              <a:gd name="connsiteX9" fmla="*/ 4873015 w 5389877"/>
              <a:gd name="connsiteY9" fmla="*/ 123592 h 4439334"/>
              <a:gd name="connsiteX0" fmla="*/ 491252 w 5389877"/>
              <a:gd name="connsiteY0" fmla="*/ 4428388 h 4439334"/>
              <a:gd name="connsiteX1" fmla="*/ 497351 w 5389877"/>
              <a:gd name="connsiteY1" fmla="*/ 4022128 h 4439334"/>
              <a:gd name="connsiteX2" fmla="*/ 254983 w 5389877"/>
              <a:gd name="connsiteY2" fmla="*/ 3101209 h 4439334"/>
              <a:gd name="connsiteX3" fmla="*/ 547441 w 5389877"/>
              <a:gd name="connsiteY3" fmla="*/ 4439068 h 4439334"/>
              <a:gd name="connsiteX4" fmla="*/ 247675 w 5389877"/>
              <a:gd name="connsiteY4" fmla="*/ 3215341 h 4439334"/>
              <a:gd name="connsiteX5" fmla="*/ 525604 w 5389877"/>
              <a:gd name="connsiteY5" fmla="*/ 3011171 h 4439334"/>
              <a:gd name="connsiteX6" fmla="*/ 4824889 w 5389877"/>
              <a:gd name="connsiteY6" fmla="*/ 2995129 h 4439334"/>
              <a:gd name="connsiteX7" fmla="*/ 4873015 w 5389877"/>
              <a:gd name="connsiteY7" fmla="*/ 1551340 h 4439334"/>
              <a:gd name="connsiteX8" fmla="*/ 525604 w 5389877"/>
              <a:gd name="connsiteY8" fmla="*/ 1583424 h 4439334"/>
              <a:gd name="connsiteX9" fmla="*/ 557689 w 5389877"/>
              <a:gd name="connsiteY9" fmla="*/ 107550 h 4439334"/>
              <a:gd name="connsiteX10" fmla="*/ 4873015 w 5389877"/>
              <a:gd name="connsiteY10" fmla="*/ 123592 h 4439334"/>
              <a:gd name="connsiteX0" fmla="*/ 491252 w 5389877"/>
              <a:gd name="connsiteY0" fmla="*/ 4428388 h 4428388"/>
              <a:gd name="connsiteX1" fmla="*/ 497351 w 5389877"/>
              <a:gd name="connsiteY1" fmla="*/ 4022128 h 4428388"/>
              <a:gd name="connsiteX2" fmla="*/ 254983 w 5389877"/>
              <a:gd name="connsiteY2" fmla="*/ 3101209 h 4428388"/>
              <a:gd name="connsiteX3" fmla="*/ 152679 w 5389877"/>
              <a:gd name="connsiteY3" fmla="*/ 3016682 h 4428388"/>
              <a:gd name="connsiteX4" fmla="*/ 247675 w 5389877"/>
              <a:gd name="connsiteY4" fmla="*/ 3215341 h 4428388"/>
              <a:gd name="connsiteX5" fmla="*/ 525604 w 5389877"/>
              <a:gd name="connsiteY5" fmla="*/ 3011171 h 4428388"/>
              <a:gd name="connsiteX6" fmla="*/ 4824889 w 5389877"/>
              <a:gd name="connsiteY6" fmla="*/ 2995129 h 4428388"/>
              <a:gd name="connsiteX7" fmla="*/ 4873015 w 5389877"/>
              <a:gd name="connsiteY7" fmla="*/ 1551340 h 4428388"/>
              <a:gd name="connsiteX8" fmla="*/ 525604 w 5389877"/>
              <a:gd name="connsiteY8" fmla="*/ 1583424 h 4428388"/>
              <a:gd name="connsiteX9" fmla="*/ 557689 w 5389877"/>
              <a:gd name="connsiteY9" fmla="*/ 107550 h 4428388"/>
              <a:gd name="connsiteX10" fmla="*/ 4873015 w 5389877"/>
              <a:gd name="connsiteY10" fmla="*/ 123592 h 4428388"/>
              <a:gd name="connsiteX0" fmla="*/ 205681 w 5389877"/>
              <a:gd name="connsiteY0" fmla="*/ 3109304 h 4049449"/>
              <a:gd name="connsiteX1" fmla="*/ 497351 w 5389877"/>
              <a:gd name="connsiteY1" fmla="*/ 4022128 h 4049449"/>
              <a:gd name="connsiteX2" fmla="*/ 254983 w 5389877"/>
              <a:gd name="connsiteY2" fmla="*/ 3101209 h 4049449"/>
              <a:gd name="connsiteX3" fmla="*/ 152679 w 5389877"/>
              <a:gd name="connsiteY3" fmla="*/ 3016682 h 4049449"/>
              <a:gd name="connsiteX4" fmla="*/ 247675 w 5389877"/>
              <a:gd name="connsiteY4" fmla="*/ 3215341 h 4049449"/>
              <a:gd name="connsiteX5" fmla="*/ 525604 w 5389877"/>
              <a:gd name="connsiteY5" fmla="*/ 3011171 h 4049449"/>
              <a:gd name="connsiteX6" fmla="*/ 4824889 w 5389877"/>
              <a:gd name="connsiteY6" fmla="*/ 2995129 h 4049449"/>
              <a:gd name="connsiteX7" fmla="*/ 4873015 w 5389877"/>
              <a:gd name="connsiteY7" fmla="*/ 1551340 h 4049449"/>
              <a:gd name="connsiteX8" fmla="*/ 525604 w 5389877"/>
              <a:gd name="connsiteY8" fmla="*/ 1583424 h 4049449"/>
              <a:gd name="connsiteX9" fmla="*/ 557689 w 5389877"/>
              <a:gd name="connsiteY9" fmla="*/ 107550 h 4049449"/>
              <a:gd name="connsiteX10" fmla="*/ 4873015 w 5389877"/>
              <a:gd name="connsiteY10" fmla="*/ 123592 h 4049449"/>
              <a:gd name="connsiteX0" fmla="*/ 205681 w 5389877"/>
              <a:gd name="connsiteY0" fmla="*/ 3109304 h 3280736"/>
              <a:gd name="connsiteX1" fmla="*/ 304171 w 5389877"/>
              <a:gd name="connsiteY1" fmla="*/ 3211607 h 3280736"/>
              <a:gd name="connsiteX2" fmla="*/ 254983 w 5389877"/>
              <a:gd name="connsiteY2" fmla="*/ 3101209 h 3280736"/>
              <a:gd name="connsiteX3" fmla="*/ 152679 w 5389877"/>
              <a:gd name="connsiteY3" fmla="*/ 3016682 h 3280736"/>
              <a:gd name="connsiteX4" fmla="*/ 247675 w 5389877"/>
              <a:gd name="connsiteY4" fmla="*/ 3215341 h 3280736"/>
              <a:gd name="connsiteX5" fmla="*/ 525604 w 5389877"/>
              <a:gd name="connsiteY5" fmla="*/ 3011171 h 3280736"/>
              <a:gd name="connsiteX6" fmla="*/ 4824889 w 5389877"/>
              <a:gd name="connsiteY6" fmla="*/ 2995129 h 3280736"/>
              <a:gd name="connsiteX7" fmla="*/ 4873015 w 5389877"/>
              <a:gd name="connsiteY7" fmla="*/ 1551340 h 3280736"/>
              <a:gd name="connsiteX8" fmla="*/ 525604 w 5389877"/>
              <a:gd name="connsiteY8" fmla="*/ 1583424 h 3280736"/>
              <a:gd name="connsiteX9" fmla="*/ 557689 w 5389877"/>
              <a:gd name="connsiteY9" fmla="*/ 107550 h 3280736"/>
              <a:gd name="connsiteX10" fmla="*/ 4873015 w 5389877"/>
              <a:gd name="connsiteY10" fmla="*/ 123592 h 3280736"/>
              <a:gd name="connsiteX0" fmla="*/ 205681 w 5389877"/>
              <a:gd name="connsiteY0" fmla="*/ 3109304 h 3215344"/>
              <a:gd name="connsiteX1" fmla="*/ 304171 w 5389877"/>
              <a:gd name="connsiteY1" fmla="*/ 3211607 h 3215344"/>
              <a:gd name="connsiteX2" fmla="*/ 254983 w 5389877"/>
              <a:gd name="connsiteY2" fmla="*/ 3101209 h 3215344"/>
              <a:gd name="connsiteX3" fmla="*/ 152679 w 5389877"/>
              <a:gd name="connsiteY3" fmla="*/ 3016682 h 3215344"/>
              <a:gd name="connsiteX4" fmla="*/ 247675 w 5389877"/>
              <a:gd name="connsiteY4" fmla="*/ 3215341 h 3215344"/>
              <a:gd name="connsiteX5" fmla="*/ 525604 w 5389877"/>
              <a:gd name="connsiteY5" fmla="*/ 3011171 h 3215344"/>
              <a:gd name="connsiteX6" fmla="*/ 4824889 w 5389877"/>
              <a:gd name="connsiteY6" fmla="*/ 2995129 h 3215344"/>
              <a:gd name="connsiteX7" fmla="*/ 4873015 w 5389877"/>
              <a:gd name="connsiteY7" fmla="*/ 1551340 h 3215344"/>
              <a:gd name="connsiteX8" fmla="*/ 525604 w 5389877"/>
              <a:gd name="connsiteY8" fmla="*/ 1583424 h 3215344"/>
              <a:gd name="connsiteX9" fmla="*/ 557689 w 5389877"/>
              <a:gd name="connsiteY9" fmla="*/ 107550 h 3215344"/>
              <a:gd name="connsiteX10" fmla="*/ 4873015 w 5389877"/>
              <a:gd name="connsiteY10" fmla="*/ 123592 h 3215344"/>
              <a:gd name="connsiteX0" fmla="*/ 205681 w 5389877"/>
              <a:gd name="connsiteY0" fmla="*/ 3109304 h 3211607"/>
              <a:gd name="connsiteX1" fmla="*/ 304171 w 5389877"/>
              <a:gd name="connsiteY1" fmla="*/ 3211607 h 3211607"/>
              <a:gd name="connsiteX2" fmla="*/ 254983 w 5389877"/>
              <a:gd name="connsiteY2" fmla="*/ 3101209 h 3211607"/>
              <a:gd name="connsiteX3" fmla="*/ 152679 w 5389877"/>
              <a:gd name="connsiteY3" fmla="*/ 3016682 h 3211607"/>
              <a:gd name="connsiteX4" fmla="*/ 709630 w 5389877"/>
              <a:gd name="connsiteY4" fmla="*/ 3040523 h 3211607"/>
              <a:gd name="connsiteX5" fmla="*/ 525604 w 5389877"/>
              <a:gd name="connsiteY5" fmla="*/ 3011171 h 3211607"/>
              <a:gd name="connsiteX6" fmla="*/ 4824889 w 5389877"/>
              <a:gd name="connsiteY6" fmla="*/ 2995129 h 3211607"/>
              <a:gd name="connsiteX7" fmla="*/ 4873015 w 5389877"/>
              <a:gd name="connsiteY7" fmla="*/ 1551340 h 3211607"/>
              <a:gd name="connsiteX8" fmla="*/ 525604 w 5389877"/>
              <a:gd name="connsiteY8" fmla="*/ 1583424 h 3211607"/>
              <a:gd name="connsiteX9" fmla="*/ 557689 w 5389877"/>
              <a:gd name="connsiteY9" fmla="*/ 107550 h 3211607"/>
              <a:gd name="connsiteX10" fmla="*/ 4873015 w 5389877"/>
              <a:gd name="connsiteY10" fmla="*/ 123592 h 3211607"/>
              <a:gd name="connsiteX0" fmla="*/ 205681 w 5389877"/>
              <a:gd name="connsiteY0" fmla="*/ 3109304 h 3109304"/>
              <a:gd name="connsiteX1" fmla="*/ 740928 w 5389877"/>
              <a:gd name="connsiteY1" fmla="*/ 3076521 h 3109304"/>
              <a:gd name="connsiteX2" fmla="*/ 254983 w 5389877"/>
              <a:gd name="connsiteY2" fmla="*/ 3101209 h 3109304"/>
              <a:gd name="connsiteX3" fmla="*/ 152679 w 5389877"/>
              <a:gd name="connsiteY3" fmla="*/ 3016682 h 3109304"/>
              <a:gd name="connsiteX4" fmla="*/ 709630 w 5389877"/>
              <a:gd name="connsiteY4" fmla="*/ 3040523 h 3109304"/>
              <a:gd name="connsiteX5" fmla="*/ 525604 w 5389877"/>
              <a:gd name="connsiteY5" fmla="*/ 3011171 h 3109304"/>
              <a:gd name="connsiteX6" fmla="*/ 4824889 w 5389877"/>
              <a:gd name="connsiteY6" fmla="*/ 2995129 h 3109304"/>
              <a:gd name="connsiteX7" fmla="*/ 4873015 w 5389877"/>
              <a:gd name="connsiteY7" fmla="*/ 1551340 h 3109304"/>
              <a:gd name="connsiteX8" fmla="*/ 525604 w 5389877"/>
              <a:gd name="connsiteY8" fmla="*/ 1583424 h 3109304"/>
              <a:gd name="connsiteX9" fmla="*/ 557689 w 5389877"/>
              <a:gd name="connsiteY9" fmla="*/ 107550 h 3109304"/>
              <a:gd name="connsiteX10" fmla="*/ 4873015 w 5389877"/>
              <a:gd name="connsiteY10" fmla="*/ 123592 h 3109304"/>
              <a:gd name="connsiteX0" fmla="*/ 205681 w 5389877"/>
              <a:gd name="connsiteY0" fmla="*/ 3109304 h 3109304"/>
              <a:gd name="connsiteX1" fmla="*/ 94192 w 5389877"/>
              <a:gd name="connsiteY1" fmla="*/ 2973219 h 3109304"/>
              <a:gd name="connsiteX2" fmla="*/ 254983 w 5389877"/>
              <a:gd name="connsiteY2" fmla="*/ 3101209 h 3109304"/>
              <a:gd name="connsiteX3" fmla="*/ 152679 w 5389877"/>
              <a:gd name="connsiteY3" fmla="*/ 3016682 h 3109304"/>
              <a:gd name="connsiteX4" fmla="*/ 709630 w 5389877"/>
              <a:gd name="connsiteY4" fmla="*/ 3040523 h 3109304"/>
              <a:gd name="connsiteX5" fmla="*/ 525604 w 5389877"/>
              <a:gd name="connsiteY5" fmla="*/ 3011171 h 3109304"/>
              <a:gd name="connsiteX6" fmla="*/ 4824889 w 5389877"/>
              <a:gd name="connsiteY6" fmla="*/ 2995129 h 3109304"/>
              <a:gd name="connsiteX7" fmla="*/ 4873015 w 5389877"/>
              <a:gd name="connsiteY7" fmla="*/ 1551340 h 3109304"/>
              <a:gd name="connsiteX8" fmla="*/ 525604 w 5389877"/>
              <a:gd name="connsiteY8" fmla="*/ 1583424 h 3109304"/>
              <a:gd name="connsiteX9" fmla="*/ 557689 w 5389877"/>
              <a:gd name="connsiteY9" fmla="*/ 107550 h 3109304"/>
              <a:gd name="connsiteX10" fmla="*/ 4873015 w 5389877"/>
              <a:gd name="connsiteY10" fmla="*/ 123592 h 3109304"/>
              <a:gd name="connsiteX0" fmla="*/ 205681 w 5389877"/>
              <a:gd name="connsiteY0" fmla="*/ 3109304 h 3109304"/>
              <a:gd name="connsiteX1" fmla="*/ 94192 w 5389877"/>
              <a:gd name="connsiteY1" fmla="*/ 2973219 h 3109304"/>
              <a:gd name="connsiteX2" fmla="*/ 254983 w 5389877"/>
              <a:gd name="connsiteY2" fmla="*/ 3101209 h 3109304"/>
              <a:gd name="connsiteX3" fmla="*/ 639831 w 5389877"/>
              <a:gd name="connsiteY3" fmla="*/ 3008736 h 3109304"/>
              <a:gd name="connsiteX4" fmla="*/ 709630 w 5389877"/>
              <a:gd name="connsiteY4" fmla="*/ 3040523 h 3109304"/>
              <a:gd name="connsiteX5" fmla="*/ 525604 w 5389877"/>
              <a:gd name="connsiteY5" fmla="*/ 3011171 h 3109304"/>
              <a:gd name="connsiteX6" fmla="*/ 4824889 w 5389877"/>
              <a:gd name="connsiteY6" fmla="*/ 2995129 h 3109304"/>
              <a:gd name="connsiteX7" fmla="*/ 4873015 w 5389877"/>
              <a:gd name="connsiteY7" fmla="*/ 1551340 h 3109304"/>
              <a:gd name="connsiteX8" fmla="*/ 525604 w 5389877"/>
              <a:gd name="connsiteY8" fmla="*/ 1583424 h 3109304"/>
              <a:gd name="connsiteX9" fmla="*/ 557689 w 5389877"/>
              <a:gd name="connsiteY9" fmla="*/ 107550 h 3109304"/>
              <a:gd name="connsiteX10" fmla="*/ 4873015 w 5389877"/>
              <a:gd name="connsiteY10" fmla="*/ 123592 h 3109304"/>
              <a:gd name="connsiteX0" fmla="*/ 457657 w 5389877"/>
              <a:gd name="connsiteY0" fmla="*/ 2999124 h 3105809"/>
              <a:gd name="connsiteX1" fmla="*/ 94192 w 5389877"/>
              <a:gd name="connsiteY1" fmla="*/ 2973219 h 3105809"/>
              <a:gd name="connsiteX2" fmla="*/ 254983 w 5389877"/>
              <a:gd name="connsiteY2" fmla="*/ 3101209 h 3105809"/>
              <a:gd name="connsiteX3" fmla="*/ 639831 w 5389877"/>
              <a:gd name="connsiteY3" fmla="*/ 3008736 h 3105809"/>
              <a:gd name="connsiteX4" fmla="*/ 709630 w 5389877"/>
              <a:gd name="connsiteY4" fmla="*/ 3040523 h 3105809"/>
              <a:gd name="connsiteX5" fmla="*/ 525604 w 5389877"/>
              <a:gd name="connsiteY5" fmla="*/ 3011171 h 3105809"/>
              <a:gd name="connsiteX6" fmla="*/ 4824889 w 5389877"/>
              <a:gd name="connsiteY6" fmla="*/ 2995129 h 3105809"/>
              <a:gd name="connsiteX7" fmla="*/ 4873015 w 5389877"/>
              <a:gd name="connsiteY7" fmla="*/ 1551340 h 3105809"/>
              <a:gd name="connsiteX8" fmla="*/ 525604 w 5389877"/>
              <a:gd name="connsiteY8" fmla="*/ 1583424 h 3105809"/>
              <a:gd name="connsiteX9" fmla="*/ 557689 w 5389877"/>
              <a:gd name="connsiteY9" fmla="*/ 107550 h 3105809"/>
              <a:gd name="connsiteX10" fmla="*/ 4873015 w 5389877"/>
              <a:gd name="connsiteY10" fmla="*/ 123592 h 3105809"/>
              <a:gd name="connsiteX0" fmla="*/ 457657 w 5389877"/>
              <a:gd name="connsiteY0" fmla="*/ 2999124 h 3105809"/>
              <a:gd name="connsiteX1" fmla="*/ 94192 w 5389877"/>
              <a:gd name="connsiteY1" fmla="*/ 2973219 h 3105809"/>
              <a:gd name="connsiteX2" fmla="*/ 322176 w 5389877"/>
              <a:gd name="connsiteY2" fmla="*/ 2952706 h 3105809"/>
              <a:gd name="connsiteX3" fmla="*/ 639831 w 5389877"/>
              <a:gd name="connsiteY3" fmla="*/ 3008736 h 3105809"/>
              <a:gd name="connsiteX4" fmla="*/ 709630 w 5389877"/>
              <a:gd name="connsiteY4" fmla="*/ 3040523 h 3105809"/>
              <a:gd name="connsiteX5" fmla="*/ 525604 w 5389877"/>
              <a:gd name="connsiteY5" fmla="*/ 3011171 h 3105809"/>
              <a:gd name="connsiteX6" fmla="*/ 4824889 w 5389877"/>
              <a:gd name="connsiteY6" fmla="*/ 2995129 h 3105809"/>
              <a:gd name="connsiteX7" fmla="*/ 4873015 w 5389877"/>
              <a:gd name="connsiteY7" fmla="*/ 1551340 h 3105809"/>
              <a:gd name="connsiteX8" fmla="*/ 525604 w 5389877"/>
              <a:gd name="connsiteY8" fmla="*/ 1583424 h 3105809"/>
              <a:gd name="connsiteX9" fmla="*/ 557689 w 5389877"/>
              <a:gd name="connsiteY9" fmla="*/ 107550 h 3105809"/>
              <a:gd name="connsiteX10" fmla="*/ 4873015 w 5389877"/>
              <a:gd name="connsiteY10" fmla="*/ 123592 h 3105809"/>
              <a:gd name="connsiteX0" fmla="*/ 457657 w 5389877"/>
              <a:gd name="connsiteY0" fmla="*/ 2999124 h 3105809"/>
              <a:gd name="connsiteX1" fmla="*/ 94192 w 5389877"/>
              <a:gd name="connsiteY1" fmla="*/ 2973219 h 3105809"/>
              <a:gd name="connsiteX2" fmla="*/ 170991 w 5389877"/>
              <a:gd name="connsiteY2" fmla="*/ 2785040 h 3105809"/>
              <a:gd name="connsiteX3" fmla="*/ 639831 w 5389877"/>
              <a:gd name="connsiteY3" fmla="*/ 3008736 h 3105809"/>
              <a:gd name="connsiteX4" fmla="*/ 709630 w 5389877"/>
              <a:gd name="connsiteY4" fmla="*/ 3040523 h 3105809"/>
              <a:gd name="connsiteX5" fmla="*/ 525604 w 5389877"/>
              <a:gd name="connsiteY5" fmla="*/ 3011171 h 3105809"/>
              <a:gd name="connsiteX6" fmla="*/ 4824889 w 5389877"/>
              <a:gd name="connsiteY6" fmla="*/ 2995129 h 3105809"/>
              <a:gd name="connsiteX7" fmla="*/ 4873015 w 5389877"/>
              <a:gd name="connsiteY7" fmla="*/ 1551340 h 3105809"/>
              <a:gd name="connsiteX8" fmla="*/ 525604 w 5389877"/>
              <a:gd name="connsiteY8" fmla="*/ 1583424 h 3105809"/>
              <a:gd name="connsiteX9" fmla="*/ 557689 w 5389877"/>
              <a:gd name="connsiteY9" fmla="*/ 107550 h 3105809"/>
              <a:gd name="connsiteX10" fmla="*/ 4873015 w 5389877"/>
              <a:gd name="connsiteY10" fmla="*/ 123592 h 3105809"/>
              <a:gd name="connsiteX0" fmla="*/ 457657 w 5389877"/>
              <a:gd name="connsiteY0" fmla="*/ 2999124 h 3105809"/>
              <a:gd name="connsiteX1" fmla="*/ 94192 w 5389877"/>
              <a:gd name="connsiteY1" fmla="*/ 2973219 h 3105809"/>
              <a:gd name="connsiteX2" fmla="*/ 639831 w 5389877"/>
              <a:gd name="connsiteY2" fmla="*/ 3008736 h 3105809"/>
              <a:gd name="connsiteX3" fmla="*/ 709630 w 5389877"/>
              <a:gd name="connsiteY3" fmla="*/ 3040523 h 3105809"/>
              <a:gd name="connsiteX4" fmla="*/ 525604 w 5389877"/>
              <a:gd name="connsiteY4" fmla="*/ 3011171 h 3105809"/>
              <a:gd name="connsiteX5" fmla="*/ 4824889 w 5389877"/>
              <a:gd name="connsiteY5" fmla="*/ 2995129 h 3105809"/>
              <a:gd name="connsiteX6" fmla="*/ 4873015 w 5389877"/>
              <a:gd name="connsiteY6" fmla="*/ 1551340 h 3105809"/>
              <a:gd name="connsiteX7" fmla="*/ 525604 w 5389877"/>
              <a:gd name="connsiteY7" fmla="*/ 1583424 h 3105809"/>
              <a:gd name="connsiteX8" fmla="*/ 557689 w 5389877"/>
              <a:gd name="connsiteY8" fmla="*/ 107550 h 3105809"/>
              <a:gd name="connsiteX9" fmla="*/ 4873015 w 5389877"/>
              <a:gd name="connsiteY9" fmla="*/ 123592 h 3105809"/>
              <a:gd name="connsiteX0" fmla="*/ 457657 w 5389877"/>
              <a:gd name="connsiteY0" fmla="*/ 2999124 h 3105809"/>
              <a:gd name="connsiteX1" fmla="*/ 639831 w 5389877"/>
              <a:gd name="connsiteY1" fmla="*/ 3008736 h 3105809"/>
              <a:gd name="connsiteX2" fmla="*/ 709630 w 5389877"/>
              <a:gd name="connsiteY2" fmla="*/ 3040523 h 3105809"/>
              <a:gd name="connsiteX3" fmla="*/ 525604 w 5389877"/>
              <a:gd name="connsiteY3" fmla="*/ 3011171 h 3105809"/>
              <a:gd name="connsiteX4" fmla="*/ 4824889 w 5389877"/>
              <a:gd name="connsiteY4" fmla="*/ 2995129 h 3105809"/>
              <a:gd name="connsiteX5" fmla="*/ 4873015 w 5389877"/>
              <a:gd name="connsiteY5" fmla="*/ 1551340 h 3105809"/>
              <a:gd name="connsiteX6" fmla="*/ 525604 w 5389877"/>
              <a:gd name="connsiteY6" fmla="*/ 1583424 h 3105809"/>
              <a:gd name="connsiteX7" fmla="*/ 557689 w 5389877"/>
              <a:gd name="connsiteY7" fmla="*/ 107550 h 3105809"/>
              <a:gd name="connsiteX8" fmla="*/ 4873015 w 5389877"/>
              <a:gd name="connsiteY8" fmla="*/ 123592 h 3105809"/>
              <a:gd name="connsiteX0" fmla="*/ 457657 w 5378807"/>
              <a:gd name="connsiteY0" fmla="*/ 2999124 h 3117969"/>
              <a:gd name="connsiteX1" fmla="*/ 639831 w 5378807"/>
              <a:gd name="connsiteY1" fmla="*/ 3008736 h 3117969"/>
              <a:gd name="connsiteX2" fmla="*/ 709630 w 5378807"/>
              <a:gd name="connsiteY2" fmla="*/ 3040523 h 3117969"/>
              <a:gd name="connsiteX3" fmla="*/ 4824889 w 5378807"/>
              <a:gd name="connsiteY3" fmla="*/ 2995129 h 3117969"/>
              <a:gd name="connsiteX4" fmla="*/ 4873015 w 5378807"/>
              <a:gd name="connsiteY4" fmla="*/ 1551340 h 3117969"/>
              <a:gd name="connsiteX5" fmla="*/ 525604 w 5378807"/>
              <a:gd name="connsiteY5" fmla="*/ 1583424 h 3117969"/>
              <a:gd name="connsiteX6" fmla="*/ 557689 w 5378807"/>
              <a:gd name="connsiteY6" fmla="*/ 107550 h 3117969"/>
              <a:gd name="connsiteX7" fmla="*/ 4873015 w 5378807"/>
              <a:gd name="connsiteY7" fmla="*/ 123592 h 3117969"/>
              <a:gd name="connsiteX0" fmla="*/ 457657 w 5378807"/>
              <a:gd name="connsiteY0" fmla="*/ 2999124 h 3118397"/>
              <a:gd name="connsiteX1" fmla="*/ 709630 w 5378807"/>
              <a:gd name="connsiteY1" fmla="*/ 3040523 h 3118397"/>
              <a:gd name="connsiteX2" fmla="*/ 4824889 w 5378807"/>
              <a:gd name="connsiteY2" fmla="*/ 2995129 h 3118397"/>
              <a:gd name="connsiteX3" fmla="*/ 4873015 w 5378807"/>
              <a:gd name="connsiteY3" fmla="*/ 1551340 h 3118397"/>
              <a:gd name="connsiteX4" fmla="*/ 525604 w 5378807"/>
              <a:gd name="connsiteY4" fmla="*/ 1583424 h 3118397"/>
              <a:gd name="connsiteX5" fmla="*/ 557689 w 5378807"/>
              <a:gd name="connsiteY5" fmla="*/ 107550 h 3118397"/>
              <a:gd name="connsiteX6" fmla="*/ 4873015 w 5378807"/>
              <a:gd name="connsiteY6" fmla="*/ 123592 h 3118397"/>
              <a:gd name="connsiteX0" fmla="*/ 709630 w 5378807"/>
              <a:gd name="connsiteY0" fmla="*/ 3040523 h 3118397"/>
              <a:gd name="connsiteX1" fmla="*/ 4824889 w 5378807"/>
              <a:gd name="connsiteY1" fmla="*/ 2995129 h 3118397"/>
              <a:gd name="connsiteX2" fmla="*/ 4873015 w 5378807"/>
              <a:gd name="connsiteY2" fmla="*/ 1551340 h 3118397"/>
              <a:gd name="connsiteX3" fmla="*/ 525604 w 5378807"/>
              <a:gd name="connsiteY3" fmla="*/ 1583424 h 3118397"/>
              <a:gd name="connsiteX4" fmla="*/ 557689 w 5378807"/>
              <a:gd name="connsiteY4" fmla="*/ 107550 h 3118397"/>
              <a:gd name="connsiteX5" fmla="*/ 4873015 w 5378807"/>
              <a:gd name="connsiteY5" fmla="*/ 123592 h 3118397"/>
              <a:gd name="connsiteX0" fmla="*/ 188881 w 5410480"/>
              <a:gd name="connsiteY0" fmla="*/ 3040523 h 3118397"/>
              <a:gd name="connsiteX1" fmla="*/ 4824889 w 5410480"/>
              <a:gd name="connsiteY1" fmla="*/ 2995129 h 3118397"/>
              <a:gd name="connsiteX2" fmla="*/ 4873015 w 5410480"/>
              <a:gd name="connsiteY2" fmla="*/ 1551340 h 3118397"/>
              <a:gd name="connsiteX3" fmla="*/ 525604 w 5410480"/>
              <a:gd name="connsiteY3" fmla="*/ 1583424 h 3118397"/>
              <a:gd name="connsiteX4" fmla="*/ 557689 w 5410480"/>
              <a:gd name="connsiteY4" fmla="*/ 107550 h 3118397"/>
              <a:gd name="connsiteX5" fmla="*/ 4873015 w 5410480"/>
              <a:gd name="connsiteY5" fmla="*/ 123592 h 3118397"/>
              <a:gd name="connsiteX0" fmla="*/ 54495 w 5418820"/>
              <a:gd name="connsiteY0" fmla="*/ 3045313 h 3120308"/>
              <a:gd name="connsiteX1" fmla="*/ 4824889 w 5418820"/>
              <a:gd name="connsiteY1" fmla="*/ 2995129 h 3120308"/>
              <a:gd name="connsiteX2" fmla="*/ 4873015 w 5418820"/>
              <a:gd name="connsiteY2" fmla="*/ 1551340 h 3120308"/>
              <a:gd name="connsiteX3" fmla="*/ 525604 w 5418820"/>
              <a:gd name="connsiteY3" fmla="*/ 1583424 h 3120308"/>
              <a:gd name="connsiteX4" fmla="*/ 557689 w 5418820"/>
              <a:gd name="connsiteY4" fmla="*/ 107550 h 3120308"/>
              <a:gd name="connsiteX5" fmla="*/ 4873015 w 5418820"/>
              <a:gd name="connsiteY5" fmla="*/ 123592 h 31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8820" h="3120308">
                <a:moveTo>
                  <a:pt x="54495" y="3045313"/>
                </a:moveTo>
                <a:cubicBezTo>
                  <a:pt x="782367" y="3044647"/>
                  <a:pt x="4021802" y="3244124"/>
                  <a:pt x="4824889" y="2995129"/>
                </a:cubicBezTo>
                <a:cubicBezTo>
                  <a:pt x="5627976" y="2746134"/>
                  <a:pt x="5589563" y="1786624"/>
                  <a:pt x="4873015" y="1551340"/>
                </a:cubicBezTo>
                <a:cubicBezTo>
                  <a:pt x="4156468" y="1316056"/>
                  <a:pt x="1244825" y="1824056"/>
                  <a:pt x="525604" y="1583424"/>
                </a:cubicBezTo>
                <a:cubicBezTo>
                  <a:pt x="-193617" y="1342792"/>
                  <a:pt x="-166879" y="350855"/>
                  <a:pt x="557689" y="107550"/>
                </a:cubicBezTo>
                <a:cubicBezTo>
                  <a:pt x="1282257" y="-135755"/>
                  <a:pt x="4169836" y="107550"/>
                  <a:pt x="4873015" y="123592"/>
                </a:cubicBezTo>
              </a:path>
            </a:pathLst>
          </a:custGeom>
          <a:solidFill>
            <a:schemeClr val="bg1"/>
          </a:solidFill>
          <a:ln w="762000">
            <a:gradFill flip="none" rotWithShape="1">
              <a:gsLst>
                <a:gs pos="0">
                  <a:srgbClr val="CCCCFF"/>
                </a:gs>
                <a:gs pos="100000">
                  <a:srgbClr val="9900CC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42088" y="2040121"/>
            <a:ext cx="837087" cy="24065"/>
          </a:xfrm>
          <a:prstGeom prst="straightConnector1">
            <a:avLst/>
          </a:prstGeom>
          <a:ln w="508000">
            <a:solidFill>
              <a:srgbClr val="9F18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499230" y="10128887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37" name="Oval 36"/>
          <p:cNvSpPr/>
          <p:nvPr/>
        </p:nvSpPr>
        <p:spPr>
          <a:xfrm>
            <a:off x="7689249" y="6193524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8" name="Oval 37"/>
          <p:cNvSpPr/>
          <p:nvPr/>
        </p:nvSpPr>
        <p:spPr>
          <a:xfrm>
            <a:off x="2201727" y="1097455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625" y1="41016" x2="40625" y2="410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14903" flipH="1">
            <a:off x="650046" y="10127971"/>
            <a:ext cx="694441" cy="69444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0" y="144251"/>
            <a:ext cx="96012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latin typeface="Century Gothic"/>
              </a:rPr>
              <a:t>Creative </a:t>
            </a:r>
            <a:r>
              <a:rPr lang="en-GB" sz="4000" b="1" dirty="0" err="1">
                <a:latin typeface="Century Gothic"/>
              </a:rPr>
              <a:t>iMedia</a:t>
            </a:r>
            <a:r>
              <a:rPr lang="en-GB" sz="4000" dirty="0">
                <a:latin typeface="Century Gothic"/>
              </a:rPr>
              <a:t> Curriculum Roadmap</a:t>
            </a:r>
          </a:p>
        </p:txBody>
      </p:sp>
      <p:sp>
        <p:nvSpPr>
          <p:cNvPr id="63" name="TextBox 62"/>
          <p:cNvSpPr txBox="1"/>
          <p:nvPr/>
        </p:nvSpPr>
        <p:spPr>
          <a:xfrm rot="200891">
            <a:off x="1445847" y="10383743"/>
            <a:ext cx="411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Unit R094: V</a:t>
            </a:r>
            <a:r>
              <a:rPr lang="en-US" dirty="0"/>
              <a:t>isual identity and digital graphics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1673" y="7884738"/>
            <a:ext cx="246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Topic: 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74573" y="5702098"/>
            <a:ext cx="2632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A</a:t>
            </a:r>
            <a:r>
              <a:rPr lang="en-GB" sz="1600" dirty="0" err="1">
                <a:latin typeface="Century Gothic" panose="020B0502020202020204" pitchFamily="34" charset="0"/>
              </a:rPr>
              <a:t>ssessment</a:t>
            </a:r>
            <a:r>
              <a:rPr lang="en-GB" sz="1600" dirty="0">
                <a:latin typeface="Century Gothic" panose="020B0502020202020204" pitchFamily="34" charset="0"/>
              </a:rPr>
              <a:t>: Live NEA Brief History of the Isles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93247" y="6097416"/>
            <a:ext cx="2744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Unit R095: </a:t>
            </a:r>
            <a:r>
              <a:rPr lang="en-GB" sz="1600" dirty="0"/>
              <a:t>Characters and comics</a:t>
            </a:r>
            <a:r>
              <a:rPr lang="en-US" sz="1600" dirty="0"/>
              <a:t> </a:t>
            </a:r>
            <a:endParaRPr lang="en-GB" sz="1600" dirty="0"/>
          </a:p>
        </p:txBody>
      </p:sp>
      <p:sp>
        <p:nvSpPr>
          <p:cNvPr id="106" name="Oval 105"/>
          <p:cNvSpPr/>
          <p:nvPr/>
        </p:nvSpPr>
        <p:spPr>
          <a:xfrm>
            <a:off x="1877179" y="5959304"/>
            <a:ext cx="227700" cy="214709"/>
          </a:xfrm>
          <a:prstGeom prst="ellipse">
            <a:avLst/>
          </a:prstGeom>
          <a:solidFill>
            <a:srgbClr val="0FB7D1"/>
          </a:solidFill>
          <a:ln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2025538" y="5602338"/>
            <a:ext cx="302865" cy="454118"/>
          </a:xfrm>
          <a:prstGeom prst="line">
            <a:avLst/>
          </a:prstGeom>
          <a:ln w="50800">
            <a:solidFill>
              <a:srgbClr val="0FB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3939269" y="9099575"/>
            <a:ext cx="2870608" cy="970832"/>
          </a:xfrm>
          <a:prstGeom prst="roundRect">
            <a:avLst/>
          </a:prstGeom>
          <a:solidFill>
            <a:srgbClr val="B1F7FC"/>
          </a:solidFill>
          <a:ln w="19050"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50" dirty="0">
                <a:solidFill>
                  <a:schemeClr val="tx1"/>
                </a:solidFill>
              </a:rPr>
              <a:t>Learning: Topic Areas 1 – 3:</a:t>
            </a:r>
          </a:p>
          <a:p>
            <a:r>
              <a:rPr lang="en-US" sz="1050" dirty="0">
                <a:solidFill>
                  <a:schemeClr val="tx1"/>
                </a:solidFill>
              </a:rPr>
              <a:t>Develop Visual Identity</a:t>
            </a:r>
          </a:p>
          <a:p>
            <a:r>
              <a:rPr lang="en-US" sz="1050" dirty="0">
                <a:solidFill>
                  <a:schemeClr val="tx1"/>
                </a:solidFill>
              </a:rPr>
              <a:t>Plan Digital Graphics</a:t>
            </a:r>
          </a:p>
          <a:p>
            <a:r>
              <a:rPr lang="en-US" sz="1050" dirty="0">
                <a:solidFill>
                  <a:schemeClr val="tx1"/>
                </a:solidFill>
              </a:rPr>
              <a:t>Create Visual Identity and Digital Graphics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F5A26905-CD01-4AC4-8B0A-77A3179F6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564" y="11477205"/>
            <a:ext cx="850900" cy="863600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D9D0E8AC-A41F-4FB7-8394-5CFBF23FF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924" y="11478165"/>
            <a:ext cx="863600" cy="863600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44B7654-949E-46A7-A879-10A5ED9BB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6053" y="11468339"/>
            <a:ext cx="863600" cy="86360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3C4C83C-A96F-464A-A58E-79CB51EDB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411" y="11466184"/>
            <a:ext cx="863600" cy="863600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B9C71129-572C-4EA9-AB1F-CF38E7F45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771" y="11469538"/>
            <a:ext cx="863600" cy="863600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940017D4-1275-405E-B8AC-4907618C33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3206" y="11478164"/>
            <a:ext cx="863600" cy="8636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152CCC-4C3A-4261-AEF1-431A1541B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89024"/>
              </p:ext>
            </p:extLst>
          </p:nvPr>
        </p:nvGraphicFramePr>
        <p:xfrm>
          <a:off x="139700" y="12369800"/>
          <a:ext cx="93123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64">
                  <a:extLst>
                    <a:ext uri="{9D8B030D-6E8A-4147-A177-3AD203B41FA5}">
                      <a16:colId xmlns:a16="http://schemas.microsoft.com/office/drawing/2014/main" val="810119476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296177352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409152755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55846184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759410140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3385354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Resilience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Kindness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Respect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Curiosity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Collaboration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Endeavour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20092"/>
                  </a:ext>
                </a:extLst>
              </a:tr>
            </a:tbl>
          </a:graphicData>
        </a:graphic>
      </p:graphicFrame>
      <p:pic>
        <p:nvPicPr>
          <p:cNvPr id="62" name="Picture 2" descr="Icon&#10;&#10;Description automatically generated">
            <a:extLst>
              <a:ext uri="{FF2B5EF4-FFF2-40B4-BE49-F238E27FC236}">
                <a16:creationId xmlns:a16="http://schemas.microsoft.com/office/drawing/2014/main" id="{C51C5117-475F-4DE3-9B4A-2D3332DAD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845" y="2947390"/>
            <a:ext cx="419100" cy="419100"/>
          </a:xfrm>
          <a:prstGeom prst="rect">
            <a:avLst/>
          </a:prstGeom>
        </p:spPr>
      </p:pic>
      <p:pic>
        <p:nvPicPr>
          <p:cNvPr id="71" name="Picture 3" descr="Icon&#10;&#10;Description automatically generated">
            <a:extLst>
              <a:ext uri="{FF2B5EF4-FFF2-40B4-BE49-F238E27FC236}">
                <a16:creationId xmlns:a16="http://schemas.microsoft.com/office/drawing/2014/main" id="{99C7ADB4-C49B-4DFF-ADD8-89E633718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496" y="7576056"/>
            <a:ext cx="419100" cy="419100"/>
          </a:xfrm>
          <a:prstGeom prst="rect">
            <a:avLst/>
          </a:prstGeom>
        </p:spPr>
      </p:pic>
      <p:pic>
        <p:nvPicPr>
          <p:cNvPr id="78" name="Picture 4" descr="Icon&#10;&#10;Description automatically generated">
            <a:extLst>
              <a:ext uri="{FF2B5EF4-FFF2-40B4-BE49-F238E27FC236}">
                <a16:creationId xmlns:a16="http://schemas.microsoft.com/office/drawing/2014/main" id="{FAF472EB-1623-4534-99D3-A3011A2B9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752" y="3200639"/>
            <a:ext cx="419100" cy="419100"/>
          </a:xfrm>
          <a:prstGeom prst="rect">
            <a:avLst/>
          </a:prstGeom>
        </p:spPr>
      </p:pic>
      <p:pic>
        <p:nvPicPr>
          <p:cNvPr id="82" name="Picture 5" descr="Icon&#10;&#10;Description automatically generated">
            <a:extLst>
              <a:ext uri="{FF2B5EF4-FFF2-40B4-BE49-F238E27FC236}">
                <a16:creationId xmlns:a16="http://schemas.microsoft.com/office/drawing/2014/main" id="{1BBA74BC-784F-4787-80EF-89232B3692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568" y="8712063"/>
            <a:ext cx="419100" cy="419100"/>
          </a:xfrm>
          <a:prstGeom prst="rect">
            <a:avLst/>
          </a:prstGeom>
        </p:spPr>
      </p:pic>
      <p:pic>
        <p:nvPicPr>
          <p:cNvPr id="85" name="Picture 6" descr="Logo, icon&#10;&#10;Description automatically generated">
            <a:extLst>
              <a:ext uri="{FF2B5EF4-FFF2-40B4-BE49-F238E27FC236}">
                <a16:creationId xmlns:a16="http://schemas.microsoft.com/office/drawing/2014/main" id="{0626C879-80AA-4C37-9AC4-07FF8CB2A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477" y="2947390"/>
            <a:ext cx="419100" cy="419100"/>
          </a:xfrm>
          <a:prstGeom prst="rect">
            <a:avLst/>
          </a:prstGeom>
        </p:spPr>
      </p:pic>
      <p:pic>
        <p:nvPicPr>
          <p:cNvPr id="87" name="Picture 7" descr="Icon&#10;&#10;Description automatically generated">
            <a:extLst>
              <a:ext uri="{FF2B5EF4-FFF2-40B4-BE49-F238E27FC236}">
                <a16:creationId xmlns:a16="http://schemas.microsoft.com/office/drawing/2014/main" id="{06E7B550-97A2-4125-814C-2C293F541F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589" y="8921613"/>
            <a:ext cx="419100" cy="4191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A460540-1543-4BE8-B91A-C60D5FC9E962}"/>
              </a:ext>
            </a:extLst>
          </p:cNvPr>
          <p:cNvSpPr/>
          <p:nvPr/>
        </p:nvSpPr>
        <p:spPr>
          <a:xfrm>
            <a:off x="7923543" y="9587147"/>
            <a:ext cx="227700" cy="214709"/>
          </a:xfrm>
          <a:prstGeom prst="ellipse">
            <a:avLst/>
          </a:prstGeom>
          <a:solidFill>
            <a:srgbClr val="0FB7D1"/>
          </a:solidFill>
          <a:ln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D7B910-7897-4E2C-A092-058D2201534A}"/>
              </a:ext>
            </a:extLst>
          </p:cNvPr>
          <p:cNvCxnSpPr>
            <a:cxnSpLocks/>
          </p:cNvCxnSpPr>
          <p:nvPr/>
        </p:nvCxnSpPr>
        <p:spPr>
          <a:xfrm flipH="1" flipV="1">
            <a:off x="6781800" y="9547917"/>
            <a:ext cx="1244073" cy="158055"/>
          </a:xfrm>
          <a:prstGeom prst="line">
            <a:avLst/>
          </a:prstGeom>
          <a:ln w="50800">
            <a:solidFill>
              <a:srgbClr val="0FB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8C0D48A-829F-49CF-8179-5BE2BE0672C1}"/>
              </a:ext>
            </a:extLst>
          </p:cNvPr>
          <p:cNvSpPr/>
          <p:nvPr/>
        </p:nvSpPr>
        <p:spPr>
          <a:xfrm>
            <a:off x="8257855" y="8040616"/>
            <a:ext cx="227700" cy="214709"/>
          </a:xfrm>
          <a:prstGeom prst="ellipse">
            <a:avLst/>
          </a:prstGeom>
          <a:solidFill>
            <a:srgbClr val="0FB7D1"/>
          </a:solidFill>
          <a:ln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65E4A-329F-4642-80B3-B8B976B676BE}"/>
              </a:ext>
            </a:extLst>
          </p:cNvPr>
          <p:cNvCxnSpPr>
            <a:cxnSpLocks/>
          </p:cNvCxnSpPr>
          <p:nvPr/>
        </p:nvCxnSpPr>
        <p:spPr>
          <a:xfrm flipH="1">
            <a:off x="7450689" y="8159441"/>
            <a:ext cx="909496" cy="63851"/>
          </a:xfrm>
          <a:prstGeom prst="line">
            <a:avLst/>
          </a:prstGeom>
          <a:ln w="50800">
            <a:solidFill>
              <a:srgbClr val="0FB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107">
            <a:extLst>
              <a:ext uri="{FF2B5EF4-FFF2-40B4-BE49-F238E27FC236}">
                <a16:creationId xmlns:a16="http://schemas.microsoft.com/office/drawing/2014/main" id="{DEF19792-8372-401D-82FF-80E1A7FDD9CC}"/>
              </a:ext>
            </a:extLst>
          </p:cNvPr>
          <p:cNvSpPr/>
          <p:nvPr/>
        </p:nvSpPr>
        <p:spPr>
          <a:xfrm>
            <a:off x="4818641" y="7451579"/>
            <a:ext cx="2870608" cy="970832"/>
          </a:xfrm>
          <a:prstGeom prst="roundRect">
            <a:avLst/>
          </a:prstGeom>
          <a:solidFill>
            <a:srgbClr val="B1F7FC"/>
          </a:solidFill>
          <a:ln w="19050"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tx1"/>
                </a:solidFill>
              </a:rPr>
              <a:t>PRACTISE NEA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Whereabouts Travel Digital Book Covers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Rounded Rectangle 107">
            <a:extLst>
              <a:ext uri="{FF2B5EF4-FFF2-40B4-BE49-F238E27FC236}">
                <a16:creationId xmlns:a16="http://schemas.microsoft.com/office/drawing/2014/main" id="{3B04BBBF-DE19-4F88-9833-C968F6828D5D}"/>
              </a:ext>
            </a:extLst>
          </p:cNvPr>
          <p:cNvSpPr/>
          <p:nvPr/>
        </p:nvSpPr>
        <p:spPr>
          <a:xfrm>
            <a:off x="2257316" y="4756057"/>
            <a:ext cx="2870608" cy="970832"/>
          </a:xfrm>
          <a:prstGeom prst="roundRect">
            <a:avLst/>
          </a:prstGeom>
          <a:solidFill>
            <a:srgbClr val="B1F7FC"/>
          </a:solidFill>
          <a:ln w="19050"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50" dirty="0">
                <a:solidFill>
                  <a:schemeClr val="tx1"/>
                </a:solidFill>
              </a:rPr>
              <a:t>Learning: Topic Areas 1 – 3:</a:t>
            </a:r>
          </a:p>
          <a:p>
            <a:r>
              <a:rPr lang="en-US" sz="1050" dirty="0">
                <a:solidFill>
                  <a:schemeClr val="tx1"/>
                </a:solidFill>
              </a:rPr>
              <a:t>Plan Characters and Comics</a:t>
            </a:r>
          </a:p>
          <a:p>
            <a:r>
              <a:rPr lang="en-US" sz="1050" dirty="0">
                <a:solidFill>
                  <a:schemeClr val="tx1"/>
                </a:solidFill>
              </a:rPr>
              <a:t>Create Characters and Comics</a:t>
            </a:r>
          </a:p>
          <a:p>
            <a:r>
              <a:rPr lang="en-US" sz="1050" dirty="0">
                <a:solidFill>
                  <a:schemeClr val="tx1"/>
                </a:solidFill>
              </a:rPr>
              <a:t>Review Characters and Comics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3" name="Rounded Rectangle 107">
            <a:extLst>
              <a:ext uri="{FF2B5EF4-FFF2-40B4-BE49-F238E27FC236}">
                <a16:creationId xmlns:a16="http://schemas.microsoft.com/office/drawing/2014/main" id="{BE908831-BBF9-4556-ADE5-00BF4948A6B1}"/>
              </a:ext>
            </a:extLst>
          </p:cNvPr>
          <p:cNvSpPr/>
          <p:nvPr/>
        </p:nvSpPr>
        <p:spPr>
          <a:xfrm>
            <a:off x="1468288" y="3581554"/>
            <a:ext cx="2870608" cy="970832"/>
          </a:xfrm>
          <a:prstGeom prst="roundRect">
            <a:avLst/>
          </a:prstGeom>
          <a:solidFill>
            <a:srgbClr val="B1F7FC"/>
          </a:solidFill>
          <a:ln w="19050"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tx1"/>
                </a:solidFill>
              </a:rPr>
              <a:t>PRACTISE NEA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Circle of </a:t>
            </a:r>
            <a:r>
              <a:rPr lang="en-US" sz="1200" dirty="0" err="1">
                <a:solidFill>
                  <a:schemeClr val="tx1"/>
                </a:solidFill>
              </a:rPr>
              <a:t>tr</a:t>
            </a:r>
            <a:r>
              <a:rPr lang="en-US" sz="1200" b="1" dirty="0" err="1">
                <a:solidFill>
                  <a:schemeClr val="tx1"/>
                </a:solidFill>
              </a:rPr>
              <a:t>US</a:t>
            </a:r>
            <a:r>
              <a:rPr lang="en-US" sz="1200" dirty="0" err="1">
                <a:solidFill>
                  <a:schemeClr val="tx1"/>
                </a:solidFill>
              </a:rPr>
              <a:t>t</a:t>
            </a:r>
            <a:r>
              <a:rPr lang="en-US" sz="1200" dirty="0">
                <a:solidFill>
                  <a:schemeClr val="tx1"/>
                </a:solidFill>
              </a:rPr>
              <a:t>’ – a comic promoting belonging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C88D62C-36F6-4245-8CC2-5A182C4EFA28}"/>
              </a:ext>
            </a:extLst>
          </p:cNvPr>
          <p:cNvSpPr/>
          <p:nvPr/>
        </p:nvSpPr>
        <p:spPr>
          <a:xfrm>
            <a:off x="946866" y="4437364"/>
            <a:ext cx="227700" cy="214709"/>
          </a:xfrm>
          <a:prstGeom prst="ellipse">
            <a:avLst/>
          </a:prstGeom>
          <a:solidFill>
            <a:srgbClr val="0FB7D1"/>
          </a:solidFill>
          <a:ln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42ABDDB-A290-44F2-BE8B-5561C888C5B5}"/>
              </a:ext>
            </a:extLst>
          </p:cNvPr>
          <p:cNvCxnSpPr>
            <a:cxnSpLocks/>
          </p:cNvCxnSpPr>
          <p:nvPr/>
        </p:nvCxnSpPr>
        <p:spPr>
          <a:xfrm flipV="1">
            <a:off x="1049196" y="4258733"/>
            <a:ext cx="419092" cy="297456"/>
          </a:xfrm>
          <a:prstGeom prst="line">
            <a:avLst/>
          </a:prstGeom>
          <a:ln w="50800">
            <a:solidFill>
              <a:srgbClr val="0FB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10738B8-7A25-412F-B441-446175F66D59}"/>
              </a:ext>
            </a:extLst>
          </p:cNvPr>
          <p:cNvSpPr txBox="1"/>
          <p:nvPr/>
        </p:nvSpPr>
        <p:spPr>
          <a:xfrm rot="17386182">
            <a:off x="136240" y="2428170"/>
            <a:ext cx="263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A</a:t>
            </a:r>
            <a:r>
              <a:rPr lang="en-GB" sz="1400" dirty="0" err="1">
                <a:latin typeface="Century Gothic" panose="020B0502020202020204" pitchFamily="34" charset="0"/>
              </a:rPr>
              <a:t>ssessment</a:t>
            </a:r>
            <a:r>
              <a:rPr lang="en-GB" sz="1400" dirty="0">
                <a:latin typeface="Century Gothic" panose="020B0502020202020204" pitchFamily="34" charset="0"/>
              </a:rPr>
              <a:t>: Live NEA: </a:t>
            </a:r>
            <a:r>
              <a:rPr lang="en-GB" sz="1400" dirty="0" err="1">
                <a:latin typeface="Century Gothic" panose="020B0502020202020204" pitchFamily="34" charset="0"/>
              </a:rPr>
              <a:t>Eclobal</a:t>
            </a:r>
            <a:r>
              <a:rPr lang="en-GB" sz="1400" dirty="0">
                <a:latin typeface="Century Gothic" panose="020B0502020202020204" pitchFamily="34" charset="0"/>
              </a:rPr>
              <a:t> comics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179809-2908-4D30-91AE-FFC18BA5BEAD}"/>
              </a:ext>
            </a:extLst>
          </p:cNvPr>
          <p:cNvSpPr txBox="1"/>
          <p:nvPr/>
        </p:nvSpPr>
        <p:spPr>
          <a:xfrm>
            <a:off x="3091253" y="1441032"/>
            <a:ext cx="473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Unit R093: </a:t>
            </a:r>
            <a:r>
              <a:rPr lang="en-GB" sz="1600" dirty="0"/>
              <a:t>: Creative </a:t>
            </a:r>
            <a:r>
              <a:rPr lang="en-GB" sz="1600" dirty="0" err="1"/>
              <a:t>iMedia</a:t>
            </a:r>
            <a:r>
              <a:rPr lang="en-GB" sz="1600" dirty="0"/>
              <a:t> in the media industry</a:t>
            </a:r>
          </a:p>
        </p:txBody>
      </p:sp>
      <p:sp>
        <p:nvSpPr>
          <p:cNvPr id="49" name="Rounded Rectangle 107">
            <a:extLst>
              <a:ext uri="{FF2B5EF4-FFF2-40B4-BE49-F238E27FC236}">
                <a16:creationId xmlns:a16="http://schemas.microsoft.com/office/drawing/2014/main" id="{4F9B1EF3-FF37-43F8-AFDB-971FA1A7C517}"/>
              </a:ext>
            </a:extLst>
          </p:cNvPr>
          <p:cNvSpPr/>
          <p:nvPr/>
        </p:nvSpPr>
        <p:spPr>
          <a:xfrm>
            <a:off x="2841728" y="2049013"/>
            <a:ext cx="1822583" cy="970832"/>
          </a:xfrm>
          <a:prstGeom prst="roundRect">
            <a:avLst/>
          </a:prstGeom>
          <a:solidFill>
            <a:srgbClr val="B1F7FC"/>
          </a:solidFill>
          <a:ln w="19050"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50" dirty="0">
                <a:solidFill>
                  <a:schemeClr val="tx1"/>
                </a:solidFill>
              </a:rPr>
              <a:t>Learning: Topic Areas 1 – 2: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The Media Industry</a:t>
            </a:r>
          </a:p>
          <a:p>
            <a:r>
              <a:rPr lang="en-US" sz="1050" dirty="0">
                <a:solidFill>
                  <a:schemeClr val="tx1"/>
                </a:solidFill>
              </a:rPr>
              <a:t>Factors influencing product design</a:t>
            </a: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0" name="Rounded Rectangle 107">
            <a:extLst>
              <a:ext uri="{FF2B5EF4-FFF2-40B4-BE49-F238E27FC236}">
                <a16:creationId xmlns:a16="http://schemas.microsoft.com/office/drawing/2014/main" id="{759954A7-B054-4BFD-A1B2-6C51B019E784}"/>
              </a:ext>
            </a:extLst>
          </p:cNvPr>
          <p:cNvSpPr/>
          <p:nvPr/>
        </p:nvSpPr>
        <p:spPr>
          <a:xfrm>
            <a:off x="5458161" y="2131958"/>
            <a:ext cx="2231088" cy="815432"/>
          </a:xfrm>
          <a:prstGeom prst="roundRect">
            <a:avLst/>
          </a:prstGeom>
          <a:solidFill>
            <a:srgbClr val="B1F7FC"/>
          </a:solidFill>
          <a:ln w="19050"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50" dirty="0">
                <a:solidFill>
                  <a:schemeClr val="tx1"/>
                </a:solidFill>
              </a:rPr>
              <a:t>Learning: Topic Areas 3 – 4:</a:t>
            </a:r>
          </a:p>
          <a:p>
            <a:r>
              <a:rPr lang="en-US" sz="1050" dirty="0">
                <a:solidFill>
                  <a:schemeClr val="tx1"/>
                </a:solidFill>
              </a:rPr>
              <a:t>Preproduction planning</a:t>
            </a:r>
          </a:p>
          <a:p>
            <a:r>
              <a:rPr lang="en-US" sz="1050" dirty="0">
                <a:solidFill>
                  <a:schemeClr val="tx1"/>
                </a:solidFill>
              </a:rPr>
              <a:t>Distribution Considerations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C9F1F38-8C89-42E4-8A62-CFCD11BA6885}"/>
              </a:ext>
            </a:extLst>
          </p:cNvPr>
          <p:cNvCxnSpPr>
            <a:cxnSpLocks/>
          </p:cNvCxnSpPr>
          <p:nvPr/>
        </p:nvCxnSpPr>
        <p:spPr>
          <a:xfrm flipV="1">
            <a:off x="3559091" y="1759805"/>
            <a:ext cx="419092" cy="297456"/>
          </a:xfrm>
          <a:prstGeom prst="line">
            <a:avLst/>
          </a:prstGeom>
          <a:ln w="50800">
            <a:solidFill>
              <a:srgbClr val="0FB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CFA33D7D-1D08-4427-B3B0-D379D1824D51}"/>
              </a:ext>
            </a:extLst>
          </p:cNvPr>
          <p:cNvSpPr/>
          <p:nvPr/>
        </p:nvSpPr>
        <p:spPr>
          <a:xfrm>
            <a:off x="3933000" y="1710815"/>
            <a:ext cx="227700" cy="214709"/>
          </a:xfrm>
          <a:prstGeom prst="ellipse">
            <a:avLst/>
          </a:prstGeom>
          <a:solidFill>
            <a:srgbClr val="0FB7D1"/>
          </a:solidFill>
          <a:ln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0FCF894-BA42-4C03-8EA8-CD9D31D576D3}"/>
              </a:ext>
            </a:extLst>
          </p:cNvPr>
          <p:cNvCxnSpPr>
            <a:cxnSpLocks/>
          </p:cNvCxnSpPr>
          <p:nvPr/>
        </p:nvCxnSpPr>
        <p:spPr>
          <a:xfrm flipH="1">
            <a:off x="6494650" y="1908533"/>
            <a:ext cx="675183" cy="251365"/>
          </a:xfrm>
          <a:prstGeom prst="line">
            <a:avLst/>
          </a:prstGeom>
          <a:ln w="50800">
            <a:solidFill>
              <a:srgbClr val="0FB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D01D84A-8BD7-4BFE-941C-C626DD984DA3}"/>
              </a:ext>
            </a:extLst>
          </p:cNvPr>
          <p:cNvSpPr/>
          <p:nvPr/>
        </p:nvSpPr>
        <p:spPr>
          <a:xfrm>
            <a:off x="7155583" y="1759805"/>
            <a:ext cx="227700" cy="214709"/>
          </a:xfrm>
          <a:prstGeom prst="ellipse">
            <a:avLst/>
          </a:prstGeom>
          <a:solidFill>
            <a:srgbClr val="0FB7D1"/>
          </a:solidFill>
          <a:ln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107">
            <a:extLst>
              <a:ext uri="{FF2B5EF4-FFF2-40B4-BE49-F238E27FC236}">
                <a16:creationId xmlns:a16="http://schemas.microsoft.com/office/drawing/2014/main" id="{B0684AD1-2DEE-4486-82F0-6E5F0A06C7E1}"/>
              </a:ext>
            </a:extLst>
          </p:cNvPr>
          <p:cNvSpPr/>
          <p:nvPr/>
        </p:nvSpPr>
        <p:spPr>
          <a:xfrm>
            <a:off x="7234774" y="3588228"/>
            <a:ext cx="2231088" cy="815432"/>
          </a:xfrm>
          <a:prstGeom prst="roundRect">
            <a:avLst/>
          </a:prstGeom>
          <a:solidFill>
            <a:srgbClr val="B1F7FC"/>
          </a:solidFill>
          <a:ln w="19050"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tx1"/>
                </a:solidFill>
              </a:rPr>
              <a:t>Final external Assessment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R093 in June of Y11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9DBBBF2-227E-4FFD-A535-003205ED8EE9}"/>
              </a:ext>
            </a:extLst>
          </p:cNvPr>
          <p:cNvCxnSpPr>
            <a:cxnSpLocks/>
          </p:cNvCxnSpPr>
          <p:nvPr/>
        </p:nvCxnSpPr>
        <p:spPr>
          <a:xfrm flipH="1">
            <a:off x="8483099" y="1983340"/>
            <a:ext cx="99040" cy="1607530"/>
          </a:xfrm>
          <a:prstGeom prst="line">
            <a:avLst/>
          </a:prstGeom>
          <a:ln w="50800">
            <a:solidFill>
              <a:srgbClr val="0FB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C46C59F2-3105-457E-9ABB-1256183C2A89}"/>
              </a:ext>
            </a:extLst>
          </p:cNvPr>
          <p:cNvSpPr/>
          <p:nvPr/>
        </p:nvSpPr>
        <p:spPr>
          <a:xfrm>
            <a:off x="8440884" y="1855978"/>
            <a:ext cx="227700" cy="214709"/>
          </a:xfrm>
          <a:prstGeom prst="ellipse">
            <a:avLst/>
          </a:prstGeom>
          <a:solidFill>
            <a:srgbClr val="0FB7D1"/>
          </a:solidFill>
          <a:ln>
            <a:solidFill>
              <a:srgbClr val="0FB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76D5B15FEC542A8C10688C9FA50AF" ma:contentTypeVersion="5" ma:contentTypeDescription="Create a new document." ma:contentTypeScope="" ma:versionID="69e0696002c837df349150c89bc79485">
  <xsd:schema xmlns:xsd="http://www.w3.org/2001/XMLSchema" xmlns:xs="http://www.w3.org/2001/XMLSchema" xmlns:p="http://schemas.microsoft.com/office/2006/metadata/properties" xmlns:ns2="a57879d6-0bae-4870-b27c-485ed9deed7e" xmlns:ns3="05ebb6a7-91c1-43db-84b5-04ceac9131af" targetNamespace="http://schemas.microsoft.com/office/2006/metadata/properties" ma:root="true" ma:fieldsID="ecddd8dc5662f3032f1813c274bd5d3f" ns2:_="" ns3:_="">
    <xsd:import namespace="a57879d6-0bae-4870-b27c-485ed9deed7e"/>
    <xsd:import namespace="05ebb6a7-91c1-43db-84b5-04ceac91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879d6-0bae-4870-b27c-485ed9dee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bb6a7-91c1-43db-84b5-04ceac91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B402A8-A4AB-46A7-8F9E-C6B399B90E8A}"/>
</file>

<file path=customXml/itemProps2.xml><?xml version="1.0" encoding="utf-8"?>
<ds:datastoreItem xmlns:ds="http://schemas.openxmlformats.org/officeDocument/2006/customXml" ds:itemID="{6DD41C40-06FC-47CA-BE54-12237DAE0FE9}"/>
</file>

<file path=customXml/itemProps3.xml><?xml version="1.0" encoding="utf-8"?>
<ds:datastoreItem xmlns:ds="http://schemas.openxmlformats.org/officeDocument/2006/customXml" ds:itemID="{3D082301-CDB0-44F8-B11E-DEB4B2F9D7F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2778</TotalTime>
  <Words>166</Words>
  <Application>Microsoft Office PowerPoint</Application>
  <PresentationFormat>A3 Paper (297x420 mm)</PresentationFormat>
  <Paragraphs>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Coad</dc:creator>
  <cp:lastModifiedBy>Philip Edwards</cp:lastModifiedBy>
  <cp:revision>96</cp:revision>
  <cp:lastPrinted>2020-02-28T14:35:40Z</cp:lastPrinted>
  <dcterms:created xsi:type="dcterms:W3CDTF">2020-02-27T18:15:42Z</dcterms:created>
  <dcterms:modified xsi:type="dcterms:W3CDTF">2023-07-14T12:54:20Z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0x010100A8976D5B15FEC542A8C10688C9FA50AF</vt:lpwstr>
  </property>
</Properties>
</file>