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A30582-99EB-4AD6-9B32-CB4D1248AF1D}" type="doc">
      <dgm:prSet loTypeId="urn:microsoft.com/office/officeart/2005/8/layout/bProcess3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7C5D57-248A-4383-BA67-F1EBDB4D1FEE}">
      <dgm:prSet phldrT="[Text]"/>
      <dgm:spPr/>
      <dgm:t>
        <a:bodyPr/>
        <a:lstStyle/>
        <a:p>
          <a:r>
            <a:rPr lang="en-US" u="sng" dirty="0"/>
            <a:t>Year 7 Term 1</a:t>
          </a:r>
        </a:p>
        <a:p>
          <a:r>
            <a:rPr lang="en-US" dirty="0"/>
            <a:t>- Arithmetic procedures</a:t>
          </a:r>
          <a:br>
            <a:rPr lang="en-US" dirty="0"/>
          </a:br>
          <a:r>
            <a:rPr lang="en-US" dirty="0"/>
            <a:t>- Place value</a:t>
          </a:r>
          <a:br>
            <a:rPr lang="en-US" dirty="0"/>
          </a:br>
          <a:r>
            <a:rPr lang="en-US" dirty="0"/>
            <a:t>- Calculator Skills </a:t>
          </a:r>
        </a:p>
        <a:p>
          <a:r>
            <a:rPr lang="en-US" dirty="0"/>
            <a:t>- Negative numbers</a:t>
          </a:r>
          <a:br>
            <a:rPr lang="en-US" dirty="0"/>
          </a:br>
          <a:r>
            <a:rPr lang="en-US" dirty="0"/>
            <a:t>- HCF, LCM and Primes</a:t>
          </a:r>
          <a:br>
            <a:rPr lang="en-US" dirty="0"/>
          </a:br>
          <a:r>
            <a:rPr lang="en-US" dirty="0"/>
            <a:t>- Algebra</a:t>
          </a:r>
        </a:p>
      </dgm:t>
    </dgm:pt>
    <dgm:pt modelId="{EDEDB96C-C9FD-426A-9185-80F3A212467D}" type="parTrans" cxnId="{C6D10EED-DCA9-4603-B420-7232F6EB3ADA}">
      <dgm:prSet/>
      <dgm:spPr/>
      <dgm:t>
        <a:bodyPr/>
        <a:lstStyle/>
        <a:p>
          <a:endParaRPr lang="en-GB"/>
        </a:p>
      </dgm:t>
    </dgm:pt>
    <dgm:pt modelId="{104AEDF0-E5A2-4123-A284-70AF25473D71}" type="sibTrans" cxnId="{C6D10EED-DCA9-4603-B420-7232F6EB3ADA}">
      <dgm:prSet/>
      <dgm:spPr>
        <a:ln w="28575">
          <a:solidFill>
            <a:schemeClr val="accent1"/>
          </a:solidFill>
        </a:ln>
      </dgm:spPr>
      <dgm:t>
        <a:bodyPr/>
        <a:lstStyle/>
        <a:p>
          <a:endParaRPr lang="en-GB"/>
        </a:p>
      </dgm:t>
    </dgm:pt>
    <dgm:pt modelId="{AC7FEF12-EDD0-4E75-AC12-CC97C3362A0C}">
      <dgm:prSet phldrT="[Text]"/>
      <dgm:spPr/>
      <dgm:t>
        <a:bodyPr/>
        <a:lstStyle/>
        <a:p>
          <a:r>
            <a:rPr lang="en-US" u="sng" dirty="0"/>
            <a:t>Year 9 Term 2</a:t>
          </a:r>
        </a:p>
        <a:p>
          <a:r>
            <a:rPr lang="en-US" u="none" dirty="0"/>
            <a:t>- Probability</a:t>
          </a:r>
          <a:br>
            <a:rPr lang="en-US" u="none" dirty="0"/>
          </a:br>
          <a:r>
            <a:rPr lang="en-US" u="none" dirty="0"/>
            <a:t>- Volume and Surface Area</a:t>
          </a:r>
          <a:br>
            <a:rPr lang="en-US" u="none" dirty="0"/>
          </a:br>
          <a:r>
            <a:rPr lang="en-US" u="none" dirty="0"/>
            <a:t>- Data Representation</a:t>
          </a:r>
          <a:br>
            <a:rPr lang="en-US" u="none" dirty="0"/>
          </a:br>
          <a:r>
            <a:rPr lang="en-US" u="none" dirty="0"/>
            <a:t>- Transformations</a:t>
          </a:r>
          <a:br>
            <a:rPr lang="en-US" u="none" dirty="0"/>
          </a:br>
          <a:r>
            <a:rPr lang="en-US" u="none" dirty="0"/>
            <a:t>- Non Linear Graphs</a:t>
          </a:r>
        </a:p>
      </dgm:t>
    </dgm:pt>
    <dgm:pt modelId="{DC2A2CBF-A7E9-4789-9D48-8F3A66A3F5E8}" type="parTrans" cxnId="{B4EC1BA3-BB1D-48F0-8DF8-6392FCF777EB}">
      <dgm:prSet/>
      <dgm:spPr/>
      <dgm:t>
        <a:bodyPr/>
        <a:lstStyle/>
        <a:p>
          <a:endParaRPr lang="en-GB"/>
        </a:p>
      </dgm:t>
    </dgm:pt>
    <dgm:pt modelId="{49A892F2-7659-4BF8-BABD-104AB2E2D402}" type="sibTrans" cxnId="{B4EC1BA3-BB1D-48F0-8DF8-6392FCF777EB}">
      <dgm:prSet/>
      <dgm:spPr>
        <a:ln w="28575">
          <a:solidFill>
            <a:schemeClr val="accent1"/>
          </a:solidFill>
        </a:ln>
      </dgm:spPr>
      <dgm:t>
        <a:bodyPr/>
        <a:lstStyle/>
        <a:p>
          <a:endParaRPr lang="en-GB"/>
        </a:p>
      </dgm:t>
    </dgm:pt>
    <dgm:pt modelId="{AA3D4B1A-81CB-40A4-B295-02B58EB1E3A8}">
      <dgm:prSet phldrT="[Text]"/>
      <dgm:spPr/>
      <dgm:t>
        <a:bodyPr/>
        <a:lstStyle/>
        <a:p>
          <a:r>
            <a:rPr lang="en-US" u="sng" dirty="0"/>
            <a:t>Year 8 Term 3</a:t>
          </a:r>
        </a:p>
        <a:p>
          <a:r>
            <a:rPr lang="en-US" u="none" dirty="0"/>
            <a:t>- Solving Equations and Inequalities</a:t>
          </a:r>
          <a:br>
            <a:rPr lang="en-US" u="none" dirty="0"/>
          </a:br>
          <a:r>
            <a:rPr lang="en-US" u="none" dirty="0"/>
            <a:t>- Products of Binomials</a:t>
          </a:r>
          <a:br>
            <a:rPr lang="en-US" u="none" dirty="0"/>
          </a:br>
          <a:r>
            <a:rPr lang="en-US" u="none" dirty="0"/>
            <a:t>- Consolidation </a:t>
          </a:r>
          <a:endParaRPr lang="en-GB" u="none" dirty="0"/>
        </a:p>
      </dgm:t>
    </dgm:pt>
    <dgm:pt modelId="{92EB2408-42C7-4AAA-BE12-C828B1D822C5}" type="parTrans" cxnId="{3E5B5871-34B8-4AC0-9234-D9E4F06EDCAB}">
      <dgm:prSet/>
      <dgm:spPr/>
      <dgm:t>
        <a:bodyPr/>
        <a:lstStyle/>
        <a:p>
          <a:endParaRPr lang="en-GB"/>
        </a:p>
      </dgm:t>
    </dgm:pt>
    <dgm:pt modelId="{535CBE38-EA79-4DDF-8ED7-F98178F9458C}" type="sibTrans" cxnId="{3E5B5871-34B8-4AC0-9234-D9E4F06EDCAB}">
      <dgm:prSet/>
      <dgm:spPr>
        <a:ln w="28575">
          <a:solidFill>
            <a:schemeClr val="accent1"/>
          </a:solidFill>
        </a:ln>
      </dgm:spPr>
      <dgm:t>
        <a:bodyPr/>
        <a:lstStyle/>
        <a:p>
          <a:endParaRPr lang="en-GB"/>
        </a:p>
      </dgm:t>
    </dgm:pt>
    <dgm:pt modelId="{B7F97F9D-ADC0-4F67-836D-A769CB2CB2FC}">
      <dgm:prSet phldrT="[Text]"/>
      <dgm:spPr/>
      <dgm:t>
        <a:bodyPr/>
        <a:lstStyle/>
        <a:p>
          <a:br>
            <a:rPr lang="en-US" dirty="0"/>
          </a:br>
          <a:r>
            <a:rPr lang="en-US" u="sng" dirty="0"/>
            <a:t>Year 7 Term 2</a:t>
          </a:r>
          <a:br>
            <a:rPr lang="en-US" u="none" dirty="0"/>
          </a:br>
          <a:r>
            <a:rPr lang="en-US" u="none" dirty="0"/>
            <a:t> - Coordinates</a:t>
          </a:r>
          <a:br>
            <a:rPr lang="en-US" u="none" dirty="0"/>
          </a:br>
          <a:r>
            <a:rPr lang="en-US" u="none" dirty="0"/>
            <a:t>- Units of Measure</a:t>
          </a:r>
        </a:p>
        <a:p>
          <a:r>
            <a:rPr lang="en-US" u="none" dirty="0"/>
            <a:t>- Area and perimeter</a:t>
          </a:r>
          <a:br>
            <a:rPr lang="en-US" u="none" dirty="0"/>
          </a:br>
          <a:r>
            <a:rPr lang="en-US" u="none" dirty="0"/>
            <a:t>- Data</a:t>
          </a:r>
          <a:br>
            <a:rPr lang="en-US" u="none" dirty="0"/>
          </a:br>
          <a:r>
            <a:rPr lang="en-US" u="none" dirty="0"/>
            <a:t>-Fractions</a:t>
          </a:r>
          <a:br>
            <a:rPr lang="en-US" u="none" dirty="0"/>
          </a:br>
          <a:r>
            <a:rPr lang="en-US" u="none" dirty="0"/>
            <a:t>- Probability </a:t>
          </a:r>
        </a:p>
      </dgm:t>
    </dgm:pt>
    <dgm:pt modelId="{007522B1-2EDA-48A1-A0CA-AC7BE14BAD09}" type="parTrans" cxnId="{F7BC57D3-F341-4BAC-ADEC-2C8C736BA29A}">
      <dgm:prSet/>
      <dgm:spPr/>
    </dgm:pt>
    <dgm:pt modelId="{E309629E-8160-475F-B587-88BB63AA69B5}" type="sibTrans" cxnId="{F7BC57D3-F341-4BAC-ADEC-2C8C736BA29A}">
      <dgm:prSet/>
      <dgm:spPr/>
      <dgm:t>
        <a:bodyPr/>
        <a:lstStyle/>
        <a:p>
          <a:endParaRPr lang="en-GB"/>
        </a:p>
      </dgm:t>
    </dgm:pt>
    <dgm:pt modelId="{8CBDA1E8-3549-4D6D-A09B-F0D3E02AD28B}">
      <dgm:prSet phldrT="[Text]"/>
      <dgm:spPr/>
      <dgm:t>
        <a:bodyPr/>
        <a:lstStyle/>
        <a:p>
          <a:r>
            <a:rPr lang="en-US" u="sng" dirty="0"/>
            <a:t>Year 7 Term 3</a:t>
          </a:r>
        </a:p>
        <a:p>
          <a:r>
            <a:rPr lang="en-US" u="none" dirty="0"/>
            <a:t>- Angles</a:t>
          </a:r>
          <a:br>
            <a:rPr lang="en-US" u="none" dirty="0"/>
          </a:br>
          <a:r>
            <a:rPr lang="en-US" u="none" dirty="0"/>
            <a:t>- Transformations</a:t>
          </a:r>
          <a:br>
            <a:rPr lang="en-US" u="none" dirty="0"/>
          </a:br>
          <a:r>
            <a:rPr lang="en-US" u="none" dirty="0"/>
            <a:t>- Consolidation </a:t>
          </a:r>
        </a:p>
      </dgm:t>
    </dgm:pt>
    <dgm:pt modelId="{54C647B2-45A3-48DA-9B04-736F0176EE2B}" type="parTrans" cxnId="{36CD645D-060A-4D06-AC72-73917C3C0041}">
      <dgm:prSet/>
      <dgm:spPr/>
    </dgm:pt>
    <dgm:pt modelId="{C69CA5B2-8C88-468E-93AF-9AAAC9CDDE96}" type="sibTrans" cxnId="{36CD645D-060A-4D06-AC72-73917C3C0041}">
      <dgm:prSet/>
      <dgm:spPr/>
      <dgm:t>
        <a:bodyPr/>
        <a:lstStyle/>
        <a:p>
          <a:endParaRPr lang="en-GB"/>
        </a:p>
      </dgm:t>
    </dgm:pt>
    <dgm:pt modelId="{E0D19189-DCE1-4870-9254-A7BA0ECC3362}">
      <dgm:prSet phldrT="[Text]"/>
      <dgm:spPr/>
      <dgm:t>
        <a:bodyPr/>
        <a:lstStyle/>
        <a:p>
          <a:r>
            <a:rPr lang="en-US" u="sng" dirty="0"/>
            <a:t>Year 8 Term 1</a:t>
          </a:r>
        </a:p>
        <a:p>
          <a:r>
            <a:rPr lang="en-US" u="none" dirty="0"/>
            <a:t>- Algebraic inequalities</a:t>
          </a:r>
        </a:p>
        <a:p>
          <a:r>
            <a:rPr lang="en-US" u="none" dirty="0"/>
            <a:t>- Rounding, Estimation and Bounds </a:t>
          </a:r>
          <a:br>
            <a:rPr lang="en-US" u="none" dirty="0"/>
          </a:br>
          <a:r>
            <a:rPr lang="en-US" u="none" dirty="0"/>
            <a:t>- Sequences</a:t>
          </a:r>
          <a:br>
            <a:rPr lang="en-US" u="none" dirty="0"/>
          </a:br>
          <a:r>
            <a:rPr lang="en-US" u="none" dirty="0"/>
            <a:t>- Linear Graphs</a:t>
          </a:r>
          <a:br>
            <a:rPr lang="en-US" u="none" dirty="0"/>
          </a:br>
          <a:r>
            <a:rPr lang="en-US" u="none" dirty="0"/>
            <a:t>-  Circles</a:t>
          </a:r>
          <a:br>
            <a:rPr lang="en-US" u="none" dirty="0"/>
          </a:br>
          <a:r>
            <a:rPr lang="en-US" u="none" dirty="0"/>
            <a:t>-Ratio </a:t>
          </a:r>
        </a:p>
      </dgm:t>
    </dgm:pt>
    <dgm:pt modelId="{DDC7EE69-E43E-4792-93E4-175EC5B38B3F}" type="parTrans" cxnId="{BA01D38E-7BB2-4C80-90FF-532CD21E260E}">
      <dgm:prSet/>
      <dgm:spPr/>
    </dgm:pt>
    <dgm:pt modelId="{7A28B8AD-A1D1-4D53-9805-13395BF28006}" type="sibTrans" cxnId="{BA01D38E-7BB2-4C80-90FF-532CD21E260E}">
      <dgm:prSet/>
      <dgm:spPr/>
      <dgm:t>
        <a:bodyPr/>
        <a:lstStyle/>
        <a:p>
          <a:endParaRPr lang="en-GB"/>
        </a:p>
      </dgm:t>
    </dgm:pt>
    <dgm:pt modelId="{97794C79-613B-4A45-A8D3-02CD7B64242A}">
      <dgm:prSet phldrT="[Text]"/>
      <dgm:spPr/>
      <dgm:t>
        <a:bodyPr/>
        <a:lstStyle/>
        <a:p>
          <a:r>
            <a:rPr lang="en-US" u="sng" dirty="0"/>
            <a:t>Year 8 Term 2</a:t>
          </a:r>
        </a:p>
        <a:p>
          <a:r>
            <a:rPr lang="en-US" u="none" dirty="0"/>
            <a:t>- Angles</a:t>
          </a:r>
          <a:br>
            <a:rPr lang="en-US" u="none" dirty="0"/>
          </a:br>
          <a:r>
            <a:rPr lang="en-US" u="none" dirty="0"/>
            <a:t>- Congruence and Construction</a:t>
          </a:r>
          <a:br>
            <a:rPr lang="en-US" u="none" dirty="0"/>
          </a:br>
          <a:r>
            <a:rPr lang="en-US" u="none" dirty="0"/>
            <a:t>- Volume and Surface Area</a:t>
          </a:r>
          <a:br>
            <a:rPr lang="en-US" u="none" dirty="0"/>
          </a:br>
          <a:r>
            <a:rPr lang="en-US" u="none" dirty="0"/>
            <a:t>- Nets and Plans </a:t>
          </a:r>
          <a:br>
            <a:rPr lang="en-US" u="none" dirty="0"/>
          </a:br>
          <a:r>
            <a:rPr lang="en-US" u="none" dirty="0"/>
            <a:t>- Handling Data </a:t>
          </a:r>
        </a:p>
      </dgm:t>
    </dgm:pt>
    <dgm:pt modelId="{74733D23-7AEF-4B39-B381-5C482974A479}" type="parTrans" cxnId="{FF61D217-738E-4156-80B4-1CB2D997F683}">
      <dgm:prSet/>
      <dgm:spPr/>
    </dgm:pt>
    <dgm:pt modelId="{4831E264-DE3D-4542-8AB4-5BA34BEECC39}" type="sibTrans" cxnId="{FF61D217-738E-4156-80B4-1CB2D997F683}">
      <dgm:prSet/>
      <dgm:spPr/>
      <dgm:t>
        <a:bodyPr/>
        <a:lstStyle/>
        <a:p>
          <a:endParaRPr lang="en-GB"/>
        </a:p>
      </dgm:t>
    </dgm:pt>
    <dgm:pt modelId="{25F65DE4-81A0-436D-95BF-00AA679FDB03}">
      <dgm:prSet phldrT="[Text]"/>
      <dgm:spPr/>
      <dgm:t>
        <a:bodyPr/>
        <a:lstStyle/>
        <a:p>
          <a:r>
            <a:rPr lang="en-US" u="sng" dirty="0"/>
            <a:t>Year 9 Term 1</a:t>
          </a:r>
        </a:p>
        <a:p>
          <a:r>
            <a:rPr lang="en-US" u="none" dirty="0"/>
            <a:t>- Standard Form</a:t>
          </a:r>
          <a:br>
            <a:rPr lang="en-US" u="none" dirty="0"/>
          </a:br>
          <a:r>
            <a:rPr lang="en-US" u="none" dirty="0"/>
            <a:t>- Indices</a:t>
          </a:r>
          <a:br>
            <a:rPr lang="en-US" u="none" dirty="0"/>
          </a:br>
          <a:r>
            <a:rPr lang="en-US" u="none" dirty="0"/>
            <a:t>-Surds</a:t>
          </a:r>
          <a:br>
            <a:rPr lang="en-US" u="none" dirty="0"/>
          </a:br>
          <a:r>
            <a:rPr lang="en-US" u="none" dirty="0"/>
            <a:t>- Pythagoras </a:t>
          </a:r>
          <a:br>
            <a:rPr lang="en-US" u="none" dirty="0"/>
          </a:br>
          <a:r>
            <a:rPr lang="en-US" u="none" dirty="0"/>
            <a:t>- Bearings</a:t>
          </a:r>
          <a:br>
            <a:rPr lang="en-US" u="none" dirty="0"/>
          </a:br>
          <a:r>
            <a:rPr lang="en-US" u="none" dirty="0"/>
            <a:t>- Trigonometry</a:t>
          </a:r>
          <a:br>
            <a:rPr lang="en-US" u="none" dirty="0"/>
          </a:br>
          <a:r>
            <a:rPr lang="en-US" u="none" dirty="0"/>
            <a:t>- Compound Measure</a:t>
          </a:r>
          <a:br>
            <a:rPr lang="en-US" u="none" dirty="0"/>
          </a:br>
          <a:r>
            <a:rPr lang="en-US" u="none" dirty="0"/>
            <a:t>- Equations </a:t>
          </a:r>
          <a:r>
            <a:rPr lang="en-US" u="none"/>
            <a:t>and Simultaneous </a:t>
          </a:r>
          <a:r>
            <a:rPr lang="en-US" u="none" dirty="0"/>
            <a:t>equations  </a:t>
          </a:r>
          <a:endParaRPr lang="en-GB" u="none" dirty="0"/>
        </a:p>
      </dgm:t>
    </dgm:pt>
    <dgm:pt modelId="{939F1E8A-6473-4F3C-8969-3A1C75563C39}" type="parTrans" cxnId="{CF312376-C81A-48C2-99CC-C7B25904E5B7}">
      <dgm:prSet/>
      <dgm:spPr/>
    </dgm:pt>
    <dgm:pt modelId="{D96406BF-3517-4BE3-B2D5-B44659E8E30C}" type="sibTrans" cxnId="{CF312376-C81A-48C2-99CC-C7B25904E5B7}">
      <dgm:prSet/>
      <dgm:spPr/>
      <dgm:t>
        <a:bodyPr/>
        <a:lstStyle/>
        <a:p>
          <a:endParaRPr lang="en-GB"/>
        </a:p>
      </dgm:t>
    </dgm:pt>
    <dgm:pt modelId="{436E1C09-F35C-4D4E-84B2-E5C00AE36D64}">
      <dgm:prSet phldrT="[Text]"/>
      <dgm:spPr/>
      <dgm:t>
        <a:bodyPr/>
        <a:lstStyle/>
        <a:p>
          <a:r>
            <a:rPr lang="en-US" u="sng" dirty="0"/>
            <a:t>Year 9 </a:t>
          </a:r>
          <a:r>
            <a:rPr lang="en-US" u="sng"/>
            <a:t>Term 3</a:t>
          </a:r>
          <a:br>
            <a:rPr lang="en-US" u="none" dirty="0"/>
          </a:br>
          <a:endParaRPr lang="en-US" u="none" dirty="0"/>
        </a:p>
        <a:p>
          <a:r>
            <a:rPr lang="en-US" u="none" dirty="0"/>
            <a:t>Start of KS4 SOW</a:t>
          </a:r>
        </a:p>
      </dgm:t>
    </dgm:pt>
    <dgm:pt modelId="{9D8C2868-46D6-434E-90A4-AECC94B7FC88}" type="parTrans" cxnId="{93016CD5-863E-4B78-9CB4-070937EB885D}">
      <dgm:prSet/>
      <dgm:spPr/>
    </dgm:pt>
    <dgm:pt modelId="{01ACFA91-EFEA-40DC-986D-D45C42F880DD}" type="sibTrans" cxnId="{93016CD5-863E-4B78-9CB4-070937EB885D}">
      <dgm:prSet/>
      <dgm:spPr/>
    </dgm:pt>
    <dgm:pt modelId="{537F48E0-7814-4328-82BB-BA2372E84264}" type="pres">
      <dgm:prSet presAssocID="{9FA30582-99EB-4AD6-9B32-CB4D1248AF1D}" presName="Name0" presStyleCnt="0">
        <dgm:presLayoutVars>
          <dgm:dir/>
          <dgm:resizeHandles val="exact"/>
        </dgm:presLayoutVars>
      </dgm:prSet>
      <dgm:spPr/>
    </dgm:pt>
    <dgm:pt modelId="{4FD1B2F5-CF00-4C9E-81E6-9BDB1D5DFE44}" type="pres">
      <dgm:prSet presAssocID="{337C5D57-248A-4383-BA67-F1EBDB4D1FEE}" presName="node" presStyleLbl="node1" presStyleIdx="0" presStyleCnt="9">
        <dgm:presLayoutVars>
          <dgm:bulletEnabled val="1"/>
        </dgm:presLayoutVars>
      </dgm:prSet>
      <dgm:spPr/>
    </dgm:pt>
    <dgm:pt modelId="{CA97EB87-D837-4078-A24C-FAF53DD46CB4}" type="pres">
      <dgm:prSet presAssocID="{104AEDF0-E5A2-4123-A284-70AF25473D71}" presName="sibTrans" presStyleLbl="sibTrans1D1" presStyleIdx="0" presStyleCnt="8"/>
      <dgm:spPr/>
    </dgm:pt>
    <dgm:pt modelId="{9ECF3EB5-CA31-47F9-87F6-242746E8A329}" type="pres">
      <dgm:prSet presAssocID="{104AEDF0-E5A2-4123-A284-70AF25473D71}" presName="connectorText" presStyleLbl="sibTrans1D1" presStyleIdx="0" presStyleCnt="8"/>
      <dgm:spPr/>
    </dgm:pt>
    <dgm:pt modelId="{A362BBB9-2CBE-4CAE-BF05-8E3B3192AE3F}" type="pres">
      <dgm:prSet presAssocID="{B7F97F9D-ADC0-4F67-836D-A769CB2CB2FC}" presName="node" presStyleLbl="node1" presStyleIdx="1" presStyleCnt="9">
        <dgm:presLayoutVars>
          <dgm:bulletEnabled val="1"/>
        </dgm:presLayoutVars>
      </dgm:prSet>
      <dgm:spPr/>
    </dgm:pt>
    <dgm:pt modelId="{806AF239-0D90-4B3F-89AD-858DCFB9E485}" type="pres">
      <dgm:prSet presAssocID="{E309629E-8160-475F-B587-88BB63AA69B5}" presName="sibTrans" presStyleLbl="sibTrans1D1" presStyleIdx="1" presStyleCnt="8"/>
      <dgm:spPr/>
    </dgm:pt>
    <dgm:pt modelId="{88154C35-5927-4884-A491-CFA853FDC215}" type="pres">
      <dgm:prSet presAssocID="{E309629E-8160-475F-B587-88BB63AA69B5}" presName="connectorText" presStyleLbl="sibTrans1D1" presStyleIdx="1" presStyleCnt="8"/>
      <dgm:spPr/>
    </dgm:pt>
    <dgm:pt modelId="{4ECA7599-B3FB-4831-832D-432E7DD5B7A9}" type="pres">
      <dgm:prSet presAssocID="{8CBDA1E8-3549-4D6D-A09B-F0D3E02AD28B}" presName="node" presStyleLbl="node1" presStyleIdx="2" presStyleCnt="9">
        <dgm:presLayoutVars>
          <dgm:bulletEnabled val="1"/>
        </dgm:presLayoutVars>
      </dgm:prSet>
      <dgm:spPr/>
    </dgm:pt>
    <dgm:pt modelId="{E6B92629-FC13-4DEE-8638-1E4AF686FD2C}" type="pres">
      <dgm:prSet presAssocID="{C69CA5B2-8C88-468E-93AF-9AAAC9CDDE96}" presName="sibTrans" presStyleLbl="sibTrans1D1" presStyleIdx="2" presStyleCnt="8"/>
      <dgm:spPr/>
    </dgm:pt>
    <dgm:pt modelId="{C888DFDC-8949-45AF-8FE3-241A1B3B8C0E}" type="pres">
      <dgm:prSet presAssocID="{C69CA5B2-8C88-468E-93AF-9AAAC9CDDE96}" presName="connectorText" presStyleLbl="sibTrans1D1" presStyleIdx="2" presStyleCnt="8"/>
      <dgm:spPr/>
    </dgm:pt>
    <dgm:pt modelId="{B7A8131A-D076-4D02-A507-2FBA50727F43}" type="pres">
      <dgm:prSet presAssocID="{E0D19189-DCE1-4870-9254-A7BA0ECC3362}" presName="node" presStyleLbl="node1" presStyleIdx="3" presStyleCnt="9">
        <dgm:presLayoutVars>
          <dgm:bulletEnabled val="1"/>
        </dgm:presLayoutVars>
      </dgm:prSet>
      <dgm:spPr/>
    </dgm:pt>
    <dgm:pt modelId="{E70BB581-F500-4748-8D09-BBAA28240116}" type="pres">
      <dgm:prSet presAssocID="{7A28B8AD-A1D1-4D53-9805-13395BF28006}" presName="sibTrans" presStyleLbl="sibTrans1D1" presStyleIdx="3" presStyleCnt="8"/>
      <dgm:spPr/>
    </dgm:pt>
    <dgm:pt modelId="{913F4AF6-8654-47CC-8D99-44919DCB044D}" type="pres">
      <dgm:prSet presAssocID="{7A28B8AD-A1D1-4D53-9805-13395BF28006}" presName="connectorText" presStyleLbl="sibTrans1D1" presStyleIdx="3" presStyleCnt="8"/>
      <dgm:spPr/>
    </dgm:pt>
    <dgm:pt modelId="{C8F8B09D-A9EE-4639-8F5E-08EF4FFA726E}" type="pres">
      <dgm:prSet presAssocID="{97794C79-613B-4A45-A8D3-02CD7B64242A}" presName="node" presStyleLbl="node1" presStyleIdx="4" presStyleCnt="9">
        <dgm:presLayoutVars>
          <dgm:bulletEnabled val="1"/>
        </dgm:presLayoutVars>
      </dgm:prSet>
      <dgm:spPr/>
    </dgm:pt>
    <dgm:pt modelId="{8512B6C3-4E3E-44DB-8989-B89E44A8D20B}" type="pres">
      <dgm:prSet presAssocID="{4831E264-DE3D-4542-8AB4-5BA34BEECC39}" presName="sibTrans" presStyleLbl="sibTrans1D1" presStyleIdx="4" presStyleCnt="8"/>
      <dgm:spPr/>
    </dgm:pt>
    <dgm:pt modelId="{CB8FB988-E9B2-4A0E-A85F-6C93E157BA5A}" type="pres">
      <dgm:prSet presAssocID="{4831E264-DE3D-4542-8AB4-5BA34BEECC39}" presName="connectorText" presStyleLbl="sibTrans1D1" presStyleIdx="4" presStyleCnt="8"/>
      <dgm:spPr/>
    </dgm:pt>
    <dgm:pt modelId="{A31AC7BA-4A7D-4475-81FE-C7655B269D62}" type="pres">
      <dgm:prSet presAssocID="{AA3D4B1A-81CB-40A4-B295-02B58EB1E3A8}" presName="node" presStyleLbl="node1" presStyleIdx="5" presStyleCnt="9">
        <dgm:presLayoutVars>
          <dgm:bulletEnabled val="1"/>
        </dgm:presLayoutVars>
      </dgm:prSet>
      <dgm:spPr/>
    </dgm:pt>
    <dgm:pt modelId="{30B30B09-15AF-4980-B1EF-AAD311E9349C}" type="pres">
      <dgm:prSet presAssocID="{535CBE38-EA79-4DDF-8ED7-F98178F9458C}" presName="sibTrans" presStyleLbl="sibTrans1D1" presStyleIdx="5" presStyleCnt="8"/>
      <dgm:spPr/>
    </dgm:pt>
    <dgm:pt modelId="{57862034-99B4-476E-9E52-E4782790A222}" type="pres">
      <dgm:prSet presAssocID="{535CBE38-EA79-4DDF-8ED7-F98178F9458C}" presName="connectorText" presStyleLbl="sibTrans1D1" presStyleIdx="5" presStyleCnt="8"/>
      <dgm:spPr/>
    </dgm:pt>
    <dgm:pt modelId="{B916859F-199B-4391-B276-61337450FC7F}" type="pres">
      <dgm:prSet presAssocID="{25F65DE4-81A0-436D-95BF-00AA679FDB03}" presName="node" presStyleLbl="node1" presStyleIdx="6" presStyleCnt="9">
        <dgm:presLayoutVars>
          <dgm:bulletEnabled val="1"/>
        </dgm:presLayoutVars>
      </dgm:prSet>
      <dgm:spPr/>
    </dgm:pt>
    <dgm:pt modelId="{7DC79ABF-2243-4E70-B543-596112E55193}" type="pres">
      <dgm:prSet presAssocID="{D96406BF-3517-4BE3-B2D5-B44659E8E30C}" presName="sibTrans" presStyleLbl="sibTrans1D1" presStyleIdx="6" presStyleCnt="8"/>
      <dgm:spPr/>
    </dgm:pt>
    <dgm:pt modelId="{60CCD2F7-F32A-4251-B127-F01756C2373F}" type="pres">
      <dgm:prSet presAssocID="{D96406BF-3517-4BE3-B2D5-B44659E8E30C}" presName="connectorText" presStyleLbl="sibTrans1D1" presStyleIdx="6" presStyleCnt="8"/>
      <dgm:spPr/>
    </dgm:pt>
    <dgm:pt modelId="{F2546FAE-6741-41BC-A103-9219775B15DB}" type="pres">
      <dgm:prSet presAssocID="{AC7FEF12-EDD0-4E75-AC12-CC97C3362A0C}" presName="node" presStyleLbl="node1" presStyleIdx="7" presStyleCnt="9">
        <dgm:presLayoutVars>
          <dgm:bulletEnabled val="1"/>
        </dgm:presLayoutVars>
      </dgm:prSet>
      <dgm:spPr/>
    </dgm:pt>
    <dgm:pt modelId="{8F26EE95-AFF6-4C00-9410-C77049C3168E}" type="pres">
      <dgm:prSet presAssocID="{49A892F2-7659-4BF8-BABD-104AB2E2D402}" presName="sibTrans" presStyleLbl="sibTrans1D1" presStyleIdx="7" presStyleCnt="8"/>
      <dgm:spPr/>
    </dgm:pt>
    <dgm:pt modelId="{28782A93-72B6-435E-A27A-14C833564B28}" type="pres">
      <dgm:prSet presAssocID="{49A892F2-7659-4BF8-BABD-104AB2E2D402}" presName="connectorText" presStyleLbl="sibTrans1D1" presStyleIdx="7" presStyleCnt="8"/>
      <dgm:spPr/>
    </dgm:pt>
    <dgm:pt modelId="{7DFBB0CD-1D31-4CAF-A118-70568D036776}" type="pres">
      <dgm:prSet presAssocID="{436E1C09-F35C-4D4E-84B2-E5C00AE36D64}" presName="node" presStyleLbl="node1" presStyleIdx="8" presStyleCnt="9">
        <dgm:presLayoutVars>
          <dgm:bulletEnabled val="1"/>
        </dgm:presLayoutVars>
      </dgm:prSet>
      <dgm:spPr/>
    </dgm:pt>
  </dgm:ptLst>
  <dgm:cxnLst>
    <dgm:cxn modelId="{8E4E010D-0D04-4E42-80BD-B44566ADB672}" type="presOf" srcId="{337C5D57-248A-4383-BA67-F1EBDB4D1FEE}" destId="{4FD1B2F5-CF00-4C9E-81E6-9BDB1D5DFE44}" srcOrd="0" destOrd="0" presId="urn:microsoft.com/office/officeart/2005/8/layout/bProcess3"/>
    <dgm:cxn modelId="{FF61D217-738E-4156-80B4-1CB2D997F683}" srcId="{9FA30582-99EB-4AD6-9B32-CB4D1248AF1D}" destId="{97794C79-613B-4A45-A8D3-02CD7B64242A}" srcOrd="4" destOrd="0" parTransId="{74733D23-7AEF-4B39-B381-5C482974A479}" sibTransId="{4831E264-DE3D-4542-8AB4-5BA34BEECC39}"/>
    <dgm:cxn modelId="{BE11D618-B6AB-42FA-9CD1-F2FF4E64BC48}" type="presOf" srcId="{7A28B8AD-A1D1-4D53-9805-13395BF28006}" destId="{E70BB581-F500-4748-8D09-BBAA28240116}" srcOrd="0" destOrd="0" presId="urn:microsoft.com/office/officeart/2005/8/layout/bProcess3"/>
    <dgm:cxn modelId="{4905BB2C-D742-4788-9097-A4B724D6DA2A}" type="presOf" srcId="{49A892F2-7659-4BF8-BABD-104AB2E2D402}" destId="{28782A93-72B6-435E-A27A-14C833564B28}" srcOrd="1" destOrd="0" presId="urn:microsoft.com/office/officeart/2005/8/layout/bProcess3"/>
    <dgm:cxn modelId="{2AE9F534-8C8F-4A52-868F-F12310F24AEC}" type="presOf" srcId="{436E1C09-F35C-4D4E-84B2-E5C00AE36D64}" destId="{7DFBB0CD-1D31-4CAF-A118-70568D036776}" srcOrd="0" destOrd="0" presId="urn:microsoft.com/office/officeart/2005/8/layout/bProcess3"/>
    <dgm:cxn modelId="{39C17A3B-F119-4802-8577-32FB81285AFD}" type="presOf" srcId="{D96406BF-3517-4BE3-B2D5-B44659E8E30C}" destId="{7DC79ABF-2243-4E70-B543-596112E55193}" srcOrd="0" destOrd="0" presId="urn:microsoft.com/office/officeart/2005/8/layout/bProcess3"/>
    <dgm:cxn modelId="{64595D3F-A1E4-4FAE-9195-9267FB75934D}" type="presOf" srcId="{4831E264-DE3D-4542-8AB4-5BA34BEECC39}" destId="{8512B6C3-4E3E-44DB-8989-B89E44A8D20B}" srcOrd="0" destOrd="0" presId="urn:microsoft.com/office/officeart/2005/8/layout/bProcess3"/>
    <dgm:cxn modelId="{BD1F8A40-F0DA-4CD3-BDA5-C2B1C8B8F4C1}" type="presOf" srcId="{49A892F2-7659-4BF8-BABD-104AB2E2D402}" destId="{8F26EE95-AFF6-4C00-9410-C77049C3168E}" srcOrd="0" destOrd="0" presId="urn:microsoft.com/office/officeart/2005/8/layout/bProcess3"/>
    <dgm:cxn modelId="{36CD645D-060A-4D06-AC72-73917C3C0041}" srcId="{9FA30582-99EB-4AD6-9B32-CB4D1248AF1D}" destId="{8CBDA1E8-3549-4D6D-A09B-F0D3E02AD28B}" srcOrd="2" destOrd="0" parTransId="{54C647B2-45A3-48DA-9B04-736F0176EE2B}" sibTransId="{C69CA5B2-8C88-468E-93AF-9AAAC9CDDE96}"/>
    <dgm:cxn modelId="{0FB9A14F-6193-4FB9-940C-407E01C5AA0D}" type="presOf" srcId="{D96406BF-3517-4BE3-B2D5-B44659E8E30C}" destId="{60CCD2F7-F32A-4251-B127-F01756C2373F}" srcOrd="1" destOrd="0" presId="urn:microsoft.com/office/officeart/2005/8/layout/bProcess3"/>
    <dgm:cxn modelId="{60FAFA4F-7F65-41C3-9EFB-7EE9DD710C47}" type="presOf" srcId="{104AEDF0-E5A2-4123-A284-70AF25473D71}" destId="{9ECF3EB5-CA31-47F9-87F6-242746E8A329}" srcOrd="1" destOrd="0" presId="urn:microsoft.com/office/officeart/2005/8/layout/bProcess3"/>
    <dgm:cxn modelId="{609F3C51-3377-4181-9B94-EFD841E59637}" type="presOf" srcId="{C69CA5B2-8C88-468E-93AF-9AAAC9CDDE96}" destId="{C888DFDC-8949-45AF-8FE3-241A1B3B8C0E}" srcOrd="1" destOrd="0" presId="urn:microsoft.com/office/officeart/2005/8/layout/bProcess3"/>
    <dgm:cxn modelId="{3E5B5871-34B8-4AC0-9234-D9E4F06EDCAB}" srcId="{9FA30582-99EB-4AD6-9B32-CB4D1248AF1D}" destId="{AA3D4B1A-81CB-40A4-B295-02B58EB1E3A8}" srcOrd="5" destOrd="0" parTransId="{92EB2408-42C7-4AAA-BE12-C828B1D822C5}" sibTransId="{535CBE38-EA79-4DDF-8ED7-F98178F9458C}"/>
    <dgm:cxn modelId="{E7410952-9614-4209-8E95-2CCF8F2F21DE}" type="presOf" srcId="{E309629E-8160-475F-B587-88BB63AA69B5}" destId="{806AF239-0D90-4B3F-89AD-858DCFB9E485}" srcOrd="0" destOrd="0" presId="urn:microsoft.com/office/officeart/2005/8/layout/bProcess3"/>
    <dgm:cxn modelId="{CF312376-C81A-48C2-99CC-C7B25904E5B7}" srcId="{9FA30582-99EB-4AD6-9B32-CB4D1248AF1D}" destId="{25F65DE4-81A0-436D-95BF-00AA679FDB03}" srcOrd="6" destOrd="0" parTransId="{939F1E8A-6473-4F3C-8969-3A1C75563C39}" sibTransId="{D96406BF-3517-4BE3-B2D5-B44659E8E30C}"/>
    <dgm:cxn modelId="{688D0D7D-C847-428E-A385-C8F467358ECB}" type="presOf" srcId="{535CBE38-EA79-4DDF-8ED7-F98178F9458C}" destId="{57862034-99B4-476E-9E52-E4782790A222}" srcOrd="1" destOrd="0" presId="urn:microsoft.com/office/officeart/2005/8/layout/bProcess3"/>
    <dgm:cxn modelId="{094BCF7D-AAF4-4205-90B6-3CD0FFB7740F}" type="presOf" srcId="{B7F97F9D-ADC0-4F67-836D-A769CB2CB2FC}" destId="{A362BBB9-2CBE-4CAE-BF05-8E3B3192AE3F}" srcOrd="0" destOrd="0" presId="urn:microsoft.com/office/officeart/2005/8/layout/bProcess3"/>
    <dgm:cxn modelId="{3E9D398C-3C0B-4766-8CB1-248E5D013FD7}" type="presOf" srcId="{25F65DE4-81A0-436D-95BF-00AA679FDB03}" destId="{B916859F-199B-4391-B276-61337450FC7F}" srcOrd="0" destOrd="0" presId="urn:microsoft.com/office/officeart/2005/8/layout/bProcess3"/>
    <dgm:cxn modelId="{BA01D38E-7BB2-4C80-90FF-532CD21E260E}" srcId="{9FA30582-99EB-4AD6-9B32-CB4D1248AF1D}" destId="{E0D19189-DCE1-4870-9254-A7BA0ECC3362}" srcOrd="3" destOrd="0" parTransId="{DDC7EE69-E43E-4792-93E4-175EC5B38B3F}" sibTransId="{7A28B8AD-A1D1-4D53-9805-13395BF28006}"/>
    <dgm:cxn modelId="{88B03496-2918-4CB8-B96D-5E5A14FAE876}" type="presOf" srcId="{9FA30582-99EB-4AD6-9B32-CB4D1248AF1D}" destId="{537F48E0-7814-4328-82BB-BA2372E84264}" srcOrd="0" destOrd="0" presId="urn:microsoft.com/office/officeart/2005/8/layout/bProcess3"/>
    <dgm:cxn modelId="{936E50A1-D029-4920-824E-AEF28B3F6B81}" type="presOf" srcId="{AA3D4B1A-81CB-40A4-B295-02B58EB1E3A8}" destId="{A31AC7BA-4A7D-4475-81FE-C7655B269D62}" srcOrd="0" destOrd="0" presId="urn:microsoft.com/office/officeart/2005/8/layout/bProcess3"/>
    <dgm:cxn modelId="{B4EC1BA3-BB1D-48F0-8DF8-6392FCF777EB}" srcId="{9FA30582-99EB-4AD6-9B32-CB4D1248AF1D}" destId="{AC7FEF12-EDD0-4E75-AC12-CC97C3362A0C}" srcOrd="7" destOrd="0" parTransId="{DC2A2CBF-A7E9-4789-9D48-8F3A66A3F5E8}" sibTransId="{49A892F2-7659-4BF8-BABD-104AB2E2D402}"/>
    <dgm:cxn modelId="{E7AB0BA4-76F5-45A5-80EA-D454120C5455}" type="presOf" srcId="{535CBE38-EA79-4DDF-8ED7-F98178F9458C}" destId="{30B30B09-15AF-4980-B1EF-AAD311E9349C}" srcOrd="0" destOrd="0" presId="urn:microsoft.com/office/officeart/2005/8/layout/bProcess3"/>
    <dgm:cxn modelId="{9D7981A4-418F-4E25-A0F8-A1AFDCB15564}" type="presOf" srcId="{97794C79-613B-4A45-A8D3-02CD7B64242A}" destId="{C8F8B09D-A9EE-4639-8F5E-08EF4FFA726E}" srcOrd="0" destOrd="0" presId="urn:microsoft.com/office/officeart/2005/8/layout/bProcess3"/>
    <dgm:cxn modelId="{B063CCB1-8BEE-4211-820B-AC7382F9406A}" type="presOf" srcId="{E309629E-8160-475F-B587-88BB63AA69B5}" destId="{88154C35-5927-4884-A491-CFA853FDC215}" srcOrd="1" destOrd="0" presId="urn:microsoft.com/office/officeart/2005/8/layout/bProcess3"/>
    <dgm:cxn modelId="{8B4E80B2-B233-4580-A18C-C30D3C1A1BB9}" type="presOf" srcId="{C69CA5B2-8C88-468E-93AF-9AAAC9CDDE96}" destId="{E6B92629-FC13-4DEE-8638-1E4AF686FD2C}" srcOrd="0" destOrd="0" presId="urn:microsoft.com/office/officeart/2005/8/layout/bProcess3"/>
    <dgm:cxn modelId="{C7280FB4-129D-4D79-B384-2FB3B1ACD1A7}" type="presOf" srcId="{4831E264-DE3D-4542-8AB4-5BA34BEECC39}" destId="{CB8FB988-E9B2-4A0E-A85F-6C93E157BA5A}" srcOrd="1" destOrd="0" presId="urn:microsoft.com/office/officeart/2005/8/layout/bProcess3"/>
    <dgm:cxn modelId="{ED4535B4-EB01-48FD-9CF7-D25B71152A7B}" type="presOf" srcId="{AC7FEF12-EDD0-4E75-AC12-CC97C3362A0C}" destId="{F2546FAE-6741-41BC-A103-9219775B15DB}" srcOrd="0" destOrd="0" presId="urn:microsoft.com/office/officeart/2005/8/layout/bProcess3"/>
    <dgm:cxn modelId="{BEDADBC9-A755-4395-B0ED-EB1CBB502905}" type="presOf" srcId="{104AEDF0-E5A2-4123-A284-70AF25473D71}" destId="{CA97EB87-D837-4078-A24C-FAF53DD46CB4}" srcOrd="0" destOrd="0" presId="urn:microsoft.com/office/officeart/2005/8/layout/bProcess3"/>
    <dgm:cxn modelId="{F7BC57D3-F341-4BAC-ADEC-2C8C736BA29A}" srcId="{9FA30582-99EB-4AD6-9B32-CB4D1248AF1D}" destId="{B7F97F9D-ADC0-4F67-836D-A769CB2CB2FC}" srcOrd="1" destOrd="0" parTransId="{007522B1-2EDA-48A1-A0CA-AC7BE14BAD09}" sibTransId="{E309629E-8160-475F-B587-88BB63AA69B5}"/>
    <dgm:cxn modelId="{93016CD5-863E-4B78-9CB4-070937EB885D}" srcId="{9FA30582-99EB-4AD6-9B32-CB4D1248AF1D}" destId="{436E1C09-F35C-4D4E-84B2-E5C00AE36D64}" srcOrd="8" destOrd="0" parTransId="{9D8C2868-46D6-434E-90A4-AECC94B7FC88}" sibTransId="{01ACFA91-EFEA-40DC-986D-D45C42F880DD}"/>
    <dgm:cxn modelId="{C0A5D0DE-9D28-4ED5-A80E-61611CCE35C7}" type="presOf" srcId="{7A28B8AD-A1D1-4D53-9805-13395BF28006}" destId="{913F4AF6-8654-47CC-8D99-44919DCB044D}" srcOrd="1" destOrd="0" presId="urn:microsoft.com/office/officeart/2005/8/layout/bProcess3"/>
    <dgm:cxn modelId="{CF554DE7-8331-473E-9E04-3AA7E283B54A}" type="presOf" srcId="{8CBDA1E8-3549-4D6D-A09B-F0D3E02AD28B}" destId="{4ECA7599-B3FB-4831-832D-432E7DD5B7A9}" srcOrd="0" destOrd="0" presId="urn:microsoft.com/office/officeart/2005/8/layout/bProcess3"/>
    <dgm:cxn modelId="{C6D10EED-DCA9-4603-B420-7232F6EB3ADA}" srcId="{9FA30582-99EB-4AD6-9B32-CB4D1248AF1D}" destId="{337C5D57-248A-4383-BA67-F1EBDB4D1FEE}" srcOrd="0" destOrd="0" parTransId="{EDEDB96C-C9FD-426A-9185-80F3A212467D}" sibTransId="{104AEDF0-E5A2-4123-A284-70AF25473D71}"/>
    <dgm:cxn modelId="{8C93BEFF-BD9C-499C-A87E-7962CF448367}" type="presOf" srcId="{E0D19189-DCE1-4870-9254-A7BA0ECC3362}" destId="{B7A8131A-D076-4D02-A507-2FBA50727F43}" srcOrd="0" destOrd="0" presId="urn:microsoft.com/office/officeart/2005/8/layout/bProcess3"/>
    <dgm:cxn modelId="{63885BB0-62C2-4FB3-B69B-9E09C0AD755A}" type="presParOf" srcId="{537F48E0-7814-4328-82BB-BA2372E84264}" destId="{4FD1B2F5-CF00-4C9E-81E6-9BDB1D5DFE44}" srcOrd="0" destOrd="0" presId="urn:microsoft.com/office/officeart/2005/8/layout/bProcess3"/>
    <dgm:cxn modelId="{BA20FE4B-E128-45E0-ABA2-217E121B01DE}" type="presParOf" srcId="{537F48E0-7814-4328-82BB-BA2372E84264}" destId="{CA97EB87-D837-4078-A24C-FAF53DD46CB4}" srcOrd="1" destOrd="0" presId="urn:microsoft.com/office/officeart/2005/8/layout/bProcess3"/>
    <dgm:cxn modelId="{76A061AC-3A94-4FBD-840D-D9158617E5ED}" type="presParOf" srcId="{CA97EB87-D837-4078-A24C-FAF53DD46CB4}" destId="{9ECF3EB5-CA31-47F9-87F6-242746E8A329}" srcOrd="0" destOrd="0" presId="urn:microsoft.com/office/officeart/2005/8/layout/bProcess3"/>
    <dgm:cxn modelId="{19D53FCE-7221-40F0-BABE-E656CDD4B8D8}" type="presParOf" srcId="{537F48E0-7814-4328-82BB-BA2372E84264}" destId="{A362BBB9-2CBE-4CAE-BF05-8E3B3192AE3F}" srcOrd="2" destOrd="0" presId="urn:microsoft.com/office/officeart/2005/8/layout/bProcess3"/>
    <dgm:cxn modelId="{47554B48-E3E2-4C47-B34A-653031EB05C1}" type="presParOf" srcId="{537F48E0-7814-4328-82BB-BA2372E84264}" destId="{806AF239-0D90-4B3F-89AD-858DCFB9E485}" srcOrd="3" destOrd="0" presId="urn:microsoft.com/office/officeart/2005/8/layout/bProcess3"/>
    <dgm:cxn modelId="{19A7DDAE-AE27-4B12-9DFE-3E3A20161A6E}" type="presParOf" srcId="{806AF239-0D90-4B3F-89AD-858DCFB9E485}" destId="{88154C35-5927-4884-A491-CFA853FDC215}" srcOrd="0" destOrd="0" presId="urn:microsoft.com/office/officeart/2005/8/layout/bProcess3"/>
    <dgm:cxn modelId="{BA6B3C62-D99E-423D-8175-049D17111B69}" type="presParOf" srcId="{537F48E0-7814-4328-82BB-BA2372E84264}" destId="{4ECA7599-B3FB-4831-832D-432E7DD5B7A9}" srcOrd="4" destOrd="0" presId="urn:microsoft.com/office/officeart/2005/8/layout/bProcess3"/>
    <dgm:cxn modelId="{50A06272-44CE-4D84-B4FB-6809727971D1}" type="presParOf" srcId="{537F48E0-7814-4328-82BB-BA2372E84264}" destId="{E6B92629-FC13-4DEE-8638-1E4AF686FD2C}" srcOrd="5" destOrd="0" presId="urn:microsoft.com/office/officeart/2005/8/layout/bProcess3"/>
    <dgm:cxn modelId="{1D24E433-10F6-4F34-BFD8-303A9BBAC334}" type="presParOf" srcId="{E6B92629-FC13-4DEE-8638-1E4AF686FD2C}" destId="{C888DFDC-8949-45AF-8FE3-241A1B3B8C0E}" srcOrd="0" destOrd="0" presId="urn:microsoft.com/office/officeart/2005/8/layout/bProcess3"/>
    <dgm:cxn modelId="{8EF12A16-1E11-4D50-B3E4-6F68E6D26D0D}" type="presParOf" srcId="{537F48E0-7814-4328-82BB-BA2372E84264}" destId="{B7A8131A-D076-4D02-A507-2FBA50727F43}" srcOrd="6" destOrd="0" presId="urn:microsoft.com/office/officeart/2005/8/layout/bProcess3"/>
    <dgm:cxn modelId="{21E61E70-4A0C-4420-8DD7-149FB735EB9C}" type="presParOf" srcId="{537F48E0-7814-4328-82BB-BA2372E84264}" destId="{E70BB581-F500-4748-8D09-BBAA28240116}" srcOrd="7" destOrd="0" presId="urn:microsoft.com/office/officeart/2005/8/layout/bProcess3"/>
    <dgm:cxn modelId="{F75A2C4E-7222-4B19-A32B-A6168035B698}" type="presParOf" srcId="{E70BB581-F500-4748-8D09-BBAA28240116}" destId="{913F4AF6-8654-47CC-8D99-44919DCB044D}" srcOrd="0" destOrd="0" presId="urn:microsoft.com/office/officeart/2005/8/layout/bProcess3"/>
    <dgm:cxn modelId="{BBEA81FC-6D97-421E-86B1-BFA26C68645E}" type="presParOf" srcId="{537F48E0-7814-4328-82BB-BA2372E84264}" destId="{C8F8B09D-A9EE-4639-8F5E-08EF4FFA726E}" srcOrd="8" destOrd="0" presId="urn:microsoft.com/office/officeart/2005/8/layout/bProcess3"/>
    <dgm:cxn modelId="{EFC5E7EB-6589-4EDF-A62E-E462EB74654D}" type="presParOf" srcId="{537F48E0-7814-4328-82BB-BA2372E84264}" destId="{8512B6C3-4E3E-44DB-8989-B89E44A8D20B}" srcOrd="9" destOrd="0" presId="urn:microsoft.com/office/officeart/2005/8/layout/bProcess3"/>
    <dgm:cxn modelId="{43454F62-9C93-4D24-9574-27BB2A59AB8F}" type="presParOf" srcId="{8512B6C3-4E3E-44DB-8989-B89E44A8D20B}" destId="{CB8FB988-E9B2-4A0E-A85F-6C93E157BA5A}" srcOrd="0" destOrd="0" presId="urn:microsoft.com/office/officeart/2005/8/layout/bProcess3"/>
    <dgm:cxn modelId="{2106513F-9AB7-4EC6-965F-02089E0B2A8E}" type="presParOf" srcId="{537F48E0-7814-4328-82BB-BA2372E84264}" destId="{A31AC7BA-4A7D-4475-81FE-C7655B269D62}" srcOrd="10" destOrd="0" presId="urn:microsoft.com/office/officeart/2005/8/layout/bProcess3"/>
    <dgm:cxn modelId="{DE11C929-1636-4160-A5E2-08F336E0FCC6}" type="presParOf" srcId="{537F48E0-7814-4328-82BB-BA2372E84264}" destId="{30B30B09-15AF-4980-B1EF-AAD311E9349C}" srcOrd="11" destOrd="0" presId="urn:microsoft.com/office/officeart/2005/8/layout/bProcess3"/>
    <dgm:cxn modelId="{9843B85C-1C70-443C-9F9C-E6FDC3DD9D58}" type="presParOf" srcId="{30B30B09-15AF-4980-B1EF-AAD311E9349C}" destId="{57862034-99B4-476E-9E52-E4782790A222}" srcOrd="0" destOrd="0" presId="urn:microsoft.com/office/officeart/2005/8/layout/bProcess3"/>
    <dgm:cxn modelId="{06A08C23-2E97-4B25-8957-1E319792A089}" type="presParOf" srcId="{537F48E0-7814-4328-82BB-BA2372E84264}" destId="{B916859F-199B-4391-B276-61337450FC7F}" srcOrd="12" destOrd="0" presId="urn:microsoft.com/office/officeart/2005/8/layout/bProcess3"/>
    <dgm:cxn modelId="{F1DB3D14-4AE1-42AA-86FE-CE92F749CBAF}" type="presParOf" srcId="{537F48E0-7814-4328-82BB-BA2372E84264}" destId="{7DC79ABF-2243-4E70-B543-596112E55193}" srcOrd="13" destOrd="0" presId="urn:microsoft.com/office/officeart/2005/8/layout/bProcess3"/>
    <dgm:cxn modelId="{0CF689AC-BFD8-4DF9-8354-2173CDFA0EB0}" type="presParOf" srcId="{7DC79ABF-2243-4E70-B543-596112E55193}" destId="{60CCD2F7-F32A-4251-B127-F01756C2373F}" srcOrd="0" destOrd="0" presId="urn:microsoft.com/office/officeart/2005/8/layout/bProcess3"/>
    <dgm:cxn modelId="{8E124975-DDF4-4E99-B50A-E189351B87C3}" type="presParOf" srcId="{537F48E0-7814-4328-82BB-BA2372E84264}" destId="{F2546FAE-6741-41BC-A103-9219775B15DB}" srcOrd="14" destOrd="0" presId="urn:microsoft.com/office/officeart/2005/8/layout/bProcess3"/>
    <dgm:cxn modelId="{E369DFD7-80D9-4AAC-877E-76DEEB0A3D28}" type="presParOf" srcId="{537F48E0-7814-4328-82BB-BA2372E84264}" destId="{8F26EE95-AFF6-4C00-9410-C77049C3168E}" srcOrd="15" destOrd="0" presId="urn:microsoft.com/office/officeart/2005/8/layout/bProcess3"/>
    <dgm:cxn modelId="{5173F9C6-1227-41CF-9530-96E2F49BFAA5}" type="presParOf" srcId="{8F26EE95-AFF6-4C00-9410-C77049C3168E}" destId="{28782A93-72B6-435E-A27A-14C833564B28}" srcOrd="0" destOrd="0" presId="urn:microsoft.com/office/officeart/2005/8/layout/bProcess3"/>
    <dgm:cxn modelId="{23E8D31B-E444-4031-9E93-5B13EE6E9ECB}" type="presParOf" srcId="{537F48E0-7814-4328-82BB-BA2372E84264}" destId="{7DFBB0CD-1D31-4CAF-A118-70568D036776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7EB87-D837-4078-A24C-FAF53DD46CB4}">
      <dsp:nvSpPr>
        <dsp:cNvPr id="0" name=""/>
        <dsp:cNvSpPr/>
      </dsp:nvSpPr>
      <dsp:spPr>
        <a:xfrm>
          <a:off x="2349962" y="716822"/>
          <a:ext cx="508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872" y="45720"/>
              </a:lnTo>
            </a:path>
          </a:pathLst>
        </a:custGeom>
        <a:noFill/>
        <a:ln w="28575" cap="flat" cmpd="sng" algn="ctr">
          <a:solidFill>
            <a:schemeClr val="accent1"/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590911" y="759845"/>
        <a:ext cx="26973" cy="5394"/>
      </dsp:txXfrm>
    </dsp:sp>
    <dsp:sp modelId="{4FD1B2F5-CF00-4C9E-81E6-9BDB1D5DFE44}">
      <dsp:nvSpPr>
        <dsp:cNvPr id="0" name=""/>
        <dsp:cNvSpPr/>
      </dsp:nvSpPr>
      <dsp:spPr>
        <a:xfrm>
          <a:off x="6230" y="58883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7 Term 1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- Arithmetic procedures</a:t>
          </a:r>
          <a:br>
            <a:rPr lang="en-US" sz="900" kern="1200" dirty="0"/>
          </a:br>
          <a:r>
            <a:rPr lang="en-US" sz="900" kern="1200" dirty="0"/>
            <a:t>- Place value</a:t>
          </a:r>
          <a:br>
            <a:rPr lang="en-US" sz="900" kern="1200" dirty="0"/>
          </a:br>
          <a:r>
            <a:rPr lang="en-US" sz="900" kern="1200" dirty="0"/>
            <a:t>- Calculator Skills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- Negative numbers</a:t>
          </a:r>
          <a:br>
            <a:rPr lang="en-US" sz="900" kern="1200" dirty="0"/>
          </a:br>
          <a:r>
            <a:rPr lang="en-US" sz="900" kern="1200" dirty="0"/>
            <a:t>- HCF, LCM and Primes</a:t>
          </a:r>
          <a:br>
            <a:rPr lang="en-US" sz="900" kern="1200" dirty="0"/>
          </a:br>
          <a:r>
            <a:rPr lang="en-US" sz="900" kern="1200" dirty="0"/>
            <a:t>- Algebra</a:t>
          </a:r>
        </a:p>
      </dsp:txBody>
      <dsp:txXfrm>
        <a:off x="6230" y="58883"/>
        <a:ext cx="2345531" cy="1407318"/>
      </dsp:txXfrm>
    </dsp:sp>
    <dsp:sp modelId="{806AF239-0D90-4B3F-89AD-858DCFB9E485}">
      <dsp:nvSpPr>
        <dsp:cNvPr id="0" name=""/>
        <dsp:cNvSpPr/>
      </dsp:nvSpPr>
      <dsp:spPr>
        <a:xfrm>
          <a:off x="5234965" y="716822"/>
          <a:ext cx="508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87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475914" y="759845"/>
        <a:ext cx="26973" cy="5394"/>
      </dsp:txXfrm>
    </dsp:sp>
    <dsp:sp modelId="{A362BBB9-2CBE-4CAE-BF05-8E3B3192AE3F}">
      <dsp:nvSpPr>
        <dsp:cNvPr id="0" name=""/>
        <dsp:cNvSpPr/>
      </dsp:nvSpPr>
      <dsp:spPr>
        <a:xfrm>
          <a:off x="2891234" y="58883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900" kern="1200" dirty="0"/>
          </a:br>
          <a:r>
            <a:rPr lang="en-US" sz="900" u="sng" kern="1200" dirty="0"/>
            <a:t>Year 7 Term 2</a:t>
          </a:r>
          <a:br>
            <a:rPr lang="en-US" sz="900" u="none" kern="1200" dirty="0"/>
          </a:br>
          <a:r>
            <a:rPr lang="en-US" sz="900" u="none" kern="1200" dirty="0"/>
            <a:t> - Coordinates</a:t>
          </a:r>
          <a:br>
            <a:rPr lang="en-US" sz="900" u="none" kern="1200" dirty="0"/>
          </a:br>
          <a:r>
            <a:rPr lang="en-US" sz="900" u="none" kern="1200" dirty="0"/>
            <a:t>- Units of Measure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Area and perimeter</a:t>
          </a:r>
          <a:br>
            <a:rPr lang="en-US" sz="900" u="none" kern="1200" dirty="0"/>
          </a:br>
          <a:r>
            <a:rPr lang="en-US" sz="900" u="none" kern="1200" dirty="0"/>
            <a:t>- Data</a:t>
          </a:r>
          <a:br>
            <a:rPr lang="en-US" sz="900" u="none" kern="1200" dirty="0"/>
          </a:br>
          <a:r>
            <a:rPr lang="en-US" sz="900" u="none" kern="1200" dirty="0"/>
            <a:t>-Fractions</a:t>
          </a:r>
          <a:br>
            <a:rPr lang="en-US" sz="900" u="none" kern="1200" dirty="0"/>
          </a:br>
          <a:r>
            <a:rPr lang="en-US" sz="900" u="none" kern="1200" dirty="0"/>
            <a:t>- Probability </a:t>
          </a:r>
        </a:p>
      </dsp:txBody>
      <dsp:txXfrm>
        <a:off x="2891234" y="58883"/>
        <a:ext cx="2345531" cy="1407318"/>
      </dsp:txXfrm>
    </dsp:sp>
    <dsp:sp modelId="{E6B92629-FC13-4DEE-8638-1E4AF686FD2C}">
      <dsp:nvSpPr>
        <dsp:cNvPr id="0" name=""/>
        <dsp:cNvSpPr/>
      </dsp:nvSpPr>
      <dsp:spPr>
        <a:xfrm>
          <a:off x="1178996" y="1464401"/>
          <a:ext cx="5770006" cy="508872"/>
        </a:xfrm>
        <a:custGeom>
          <a:avLst/>
          <a:gdLst/>
          <a:ahLst/>
          <a:cxnLst/>
          <a:rect l="0" t="0" r="0" b="0"/>
          <a:pathLst>
            <a:path>
              <a:moveTo>
                <a:pt x="5770006" y="0"/>
              </a:moveTo>
              <a:lnTo>
                <a:pt x="5770006" y="271536"/>
              </a:lnTo>
              <a:lnTo>
                <a:pt x="0" y="271536"/>
              </a:lnTo>
              <a:lnTo>
                <a:pt x="0" y="508872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919120" y="1716140"/>
        <a:ext cx="289758" cy="5394"/>
      </dsp:txXfrm>
    </dsp:sp>
    <dsp:sp modelId="{4ECA7599-B3FB-4831-832D-432E7DD5B7A9}">
      <dsp:nvSpPr>
        <dsp:cNvPr id="0" name=""/>
        <dsp:cNvSpPr/>
      </dsp:nvSpPr>
      <dsp:spPr>
        <a:xfrm>
          <a:off x="5776237" y="58883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7 Term 3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Angles</a:t>
          </a:r>
          <a:br>
            <a:rPr lang="en-US" sz="900" u="none" kern="1200" dirty="0"/>
          </a:br>
          <a:r>
            <a:rPr lang="en-US" sz="900" u="none" kern="1200" dirty="0"/>
            <a:t>- Transformations</a:t>
          </a:r>
          <a:br>
            <a:rPr lang="en-US" sz="900" u="none" kern="1200" dirty="0"/>
          </a:br>
          <a:r>
            <a:rPr lang="en-US" sz="900" u="none" kern="1200" dirty="0"/>
            <a:t>- Consolidation </a:t>
          </a:r>
        </a:p>
      </dsp:txBody>
      <dsp:txXfrm>
        <a:off x="5776237" y="58883"/>
        <a:ext cx="2345531" cy="1407318"/>
      </dsp:txXfrm>
    </dsp:sp>
    <dsp:sp modelId="{E70BB581-F500-4748-8D09-BBAA28240116}">
      <dsp:nvSpPr>
        <dsp:cNvPr id="0" name=""/>
        <dsp:cNvSpPr/>
      </dsp:nvSpPr>
      <dsp:spPr>
        <a:xfrm>
          <a:off x="2349962" y="2663613"/>
          <a:ext cx="508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87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590911" y="2706636"/>
        <a:ext cx="26973" cy="5394"/>
      </dsp:txXfrm>
    </dsp:sp>
    <dsp:sp modelId="{B7A8131A-D076-4D02-A507-2FBA50727F43}">
      <dsp:nvSpPr>
        <dsp:cNvPr id="0" name=""/>
        <dsp:cNvSpPr/>
      </dsp:nvSpPr>
      <dsp:spPr>
        <a:xfrm>
          <a:off x="6230" y="2005674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8 Term 1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Algebraic inequalities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Rounding, Estimation and Bounds </a:t>
          </a:r>
          <a:br>
            <a:rPr lang="en-US" sz="900" u="none" kern="1200" dirty="0"/>
          </a:br>
          <a:r>
            <a:rPr lang="en-US" sz="900" u="none" kern="1200" dirty="0"/>
            <a:t>- Sequences</a:t>
          </a:r>
          <a:br>
            <a:rPr lang="en-US" sz="900" u="none" kern="1200" dirty="0"/>
          </a:br>
          <a:r>
            <a:rPr lang="en-US" sz="900" u="none" kern="1200" dirty="0"/>
            <a:t>- Linear Graphs</a:t>
          </a:r>
          <a:br>
            <a:rPr lang="en-US" sz="900" u="none" kern="1200" dirty="0"/>
          </a:br>
          <a:r>
            <a:rPr lang="en-US" sz="900" u="none" kern="1200" dirty="0"/>
            <a:t>-  Circles</a:t>
          </a:r>
          <a:br>
            <a:rPr lang="en-US" sz="900" u="none" kern="1200" dirty="0"/>
          </a:br>
          <a:r>
            <a:rPr lang="en-US" sz="900" u="none" kern="1200" dirty="0"/>
            <a:t>-Ratio </a:t>
          </a:r>
        </a:p>
      </dsp:txBody>
      <dsp:txXfrm>
        <a:off x="6230" y="2005674"/>
        <a:ext cx="2345531" cy="1407318"/>
      </dsp:txXfrm>
    </dsp:sp>
    <dsp:sp modelId="{8512B6C3-4E3E-44DB-8989-B89E44A8D20B}">
      <dsp:nvSpPr>
        <dsp:cNvPr id="0" name=""/>
        <dsp:cNvSpPr/>
      </dsp:nvSpPr>
      <dsp:spPr>
        <a:xfrm>
          <a:off x="5234965" y="2663613"/>
          <a:ext cx="508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87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475914" y="2706636"/>
        <a:ext cx="26973" cy="5394"/>
      </dsp:txXfrm>
    </dsp:sp>
    <dsp:sp modelId="{C8F8B09D-A9EE-4639-8F5E-08EF4FFA726E}">
      <dsp:nvSpPr>
        <dsp:cNvPr id="0" name=""/>
        <dsp:cNvSpPr/>
      </dsp:nvSpPr>
      <dsp:spPr>
        <a:xfrm>
          <a:off x="2891234" y="2005674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8 Term 2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Angles</a:t>
          </a:r>
          <a:br>
            <a:rPr lang="en-US" sz="900" u="none" kern="1200" dirty="0"/>
          </a:br>
          <a:r>
            <a:rPr lang="en-US" sz="900" u="none" kern="1200" dirty="0"/>
            <a:t>- Congruence and Construction</a:t>
          </a:r>
          <a:br>
            <a:rPr lang="en-US" sz="900" u="none" kern="1200" dirty="0"/>
          </a:br>
          <a:r>
            <a:rPr lang="en-US" sz="900" u="none" kern="1200" dirty="0"/>
            <a:t>- Volume and Surface Area</a:t>
          </a:r>
          <a:br>
            <a:rPr lang="en-US" sz="900" u="none" kern="1200" dirty="0"/>
          </a:br>
          <a:r>
            <a:rPr lang="en-US" sz="900" u="none" kern="1200" dirty="0"/>
            <a:t>- Nets and Plans </a:t>
          </a:r>
          <a:br>
            <a:rPr lang="en-US" sz="900" u="none" kern="1200" dirty="0"/>
          </a:br>
          <a:r>
            <a:rPr lang="en-US" sz="900" u="none" kern="1200" dirty="0"/>
            <a:t>- Handling Data </a:t>
          </a:r>
        </a:p>
      </dsp:txBody>
      <dsp:txXfrm>
        <a:off x="2891234" y="2005674"/>
        <a:ext cx="2345531" cy="1407318"/>
      </dsp:txXfrm>
    </dsp:sp>
    <dsp:sp modelId="{30B30B09-15AF-4980-B1EF-AAD311E9349C}">
      <dsp:nvSpPr>
        <dsp:cNvPr id="0" name=""/>
        <dsp:cNvSpPr/>
      </dsp:nvSpPr>
      <dsp:spPr>
        <a:xfrm>
          <a:off x="1178996" y="3411192"/>
          <a:ext cx="5770006" cy="508872"/>
        </a:xfrm>
        <a:custGeom>
          <a:avLst/>
          <a:gdLst/>
          <a:ahLst/>
          <a:cxnLst/>
          <a:rect l="0" t="0" r="0" b="0"/>
          <a:pathLst>
            <a:path>
              <a:moveTo>
                <a:pt x="5770006" y="0"/>
              </a:moveTo>
              <a:lnTo>
                <a:pt x="5770006" y="271536"/>
              </a:lnTo>
              <a:lnTo>
                <a:pt x="0" y="271536"/>
              </a:lnTo>
              <a:lnTo>
                <a:pt x="0" y="508872"/>
              </a:lnTo>
            </a:path>
          </a:pathLst>
        </a:custGeom>
        <a:noFill/>
        <a:ln w="28575" cap="flat" cmpd="sng" algn="ctr">
          <a:solidFill>
            <a:schemeClr val="accent1"/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919120" y="3662931"/>
        <a:ext cx="289758" cy="5394"/>
      </dsp:txXfrm>
    </dsp:sp>
    <dsp:sp modelId="{A31AC7BA-4A7D-4475-81FE-C7655B269D62}">
      <dsp:nvSpPr>
        <dsp:cNvPr id="0" name=""/>
        <dsp:cNvSpPr/>
      </dsp:nvSpPr>
      <dsp:spPr>
        <a:xfrm>
          <a:off x="5776237" y="2005674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8 Term 3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Solving Equations and Inequalities</a:t>
          </a:r>
          <a:br>
            <a:rPr lang="en-US" sz="900" u="none" kern="1200" dirty="0"/>
          </a:br>
          <a:r>
            <a:rPr lang="en-US" sz="900" u="none" kern="1200" dirty="0"/>
            <a:t>- Products of Binomials</a:t>
          </a:r>
          <a:br>
            <a:rPr lang="en-US" sz="900" u="none" kern="1200" dirty="0"/>
          </a:br>
          <a:r>
            <a:rPr lang="en-US" sz="900" u="none" kern="1200" dirty="0"/>
            <a:t>- Consolidation </a:t>
          </a:r>
          <a:endParaRPr lang="en-GB" sz="900" u="none" kern="1200" dirty="0"/>
        </a:p>
      </dsp:txBody>
      <dsp:txXfrm>
        <a:off x="5776237" y="2005674"/>
        <a:ext cx="2345531" cy="1407318"/>
      </dsp:txXfrm>
    </dsp:sp>
    <dsp:sp modelId="{7DC79ABF-2243-4E70-B543-596112E55193}">
      <dsp:nvSpPr>
        <dsp:cNvPr id="0" name=""/>
        <dsp:cNvSpPr/>
      </dsp:nvSpPr>
      <dsp:spPr>
        <a:xfrm>
          <a:off x="2349962" y="4610404"/>
          <a:ext cx="508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87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590911" y="4653427"/>
        <a:ext cx="26973" cy="5394"/>
      </dsp:txXfrm>
    </dsp:sp>
    <dsp:sp modelId="{B916859F-199B-4391-B276-61337450FC7F}">
      <dsp:nvSpPr>
        <dsp:cNvPr id="0" name=""/>
        <dsp:cNvSpPr/>
      </dsp:nvSpPr>
      <dsp:spPr>
        <a:xfrm>
          <a:off x="6230" y="3952465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9 Term 1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Standard Form</a:t>
          </a:r>
          <a:br>
            <a:rPr lang="en-US" sz="900" u="none" kern="1200" dirty="0"/>
          </a:br>
          <a:r>
            <a:rPr lang="en-US" sz="900" u="none" kern="1200" dirty="0"/>
            <a:t>- Indices</a:t>
          </a:r>
          <a:br>
            <a:rPr lang="en-US" sz="900" u="none" kern="1200" dirty="0"/>
          </a:br>
          <a:r>
            <a:rPr lang="en-US" sz="900" u="none" kern="1200" dirty="0"/>
            <a:t>-Surds</a:t>
          </a:r>
          <a:br>
            <a:rPr lang="en-US" sz="900" u="none" kern="1200" dirty="0"/>
          </a:br>
          <a:r>
            <a:rPr lang="en-US" sz="900" u="none" kern="1200" dirty="0"/>
            <a:t>- Pythagoras </a:t>
          </a:r>
          <a:br>
            <a:rPr lang="en-US" sz="900" u="none" kern="1200" dirty="0"/>
          </a:br>
          <a:r>
            <a:rPr lang="en-US" sz="900" u="none" kern="1200" dirty="0"/>
            <a:t>- Bearings</a:t>
          </a:r>
          <a:br>
            <a:rPr lang="en-US" sz="900" u="none" kern="1200" dirty="0"/>
          </a:br>
          <a:r>
            <a:rPr lang="en-US" sz="900" u="none" kern="1200" dirty="0"/>
            <a:t>- Trigonometry</a:t>
          </a:r>
          <a:br>
            <a:rPr lang="en-US" sz="900" u="none" kern="1200" dirty="0"/>
          </a:br>
          <a:r>
            <a:rPr lang="en-US" sz="900" u="none" kern="1200" dirty="0"/>
            <a:t>- Compound Measure</a:t>
          </a:r>
          <a:br>
            <a:rPr lang="en-US" sz="900" u="none" kern="1200" dirty="0"/>
          </a:br>
          <a:r>
            <a:rPr lang="en-US" sz="900" u="none" kern="1200" dirty="0"/>
            <a:t>- Equations </a:t>
          </a:r>
          <a:r>
            <a:rPr lang="en-US" sz="900" u="none" kern="1200"/>
            <a:t>and Simultaneous </a:t>
          </a:r>
          <a:r>
            <a:rPr lang="en-US" sz="900" u="none" kern="1200" dirty="0"/>
            <a:t>equations  </a:t>
          </a:r>
          <a:endParaRPr lang="en-GB" sz="900" u="none" kern="1200" dirty="0"/>
        </a:p>
      </dsp:txBody>
      <dsp:txXfrm>
        <a:off x="6230" y="3952465"/>
        <a:ext cx="2345531" cy="1407318"/>
      </dsp:txXfrm>
    </dsp:sp>
    <dsp:sp modelId="{8F26EE95-AFF6-4C00-9410-C77049C3168E}">
      <dsp:nvSpPr>
        <dsp:cNvPr id="0" name=""/>
        <dsp:cNvSpPr/>
      </dsp:nvSpPr>
      <dsp:spPr>
        <a:xfrm>
          <a:off x="5234965" y="4610404"/>
          <a:ext cx="508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872" y="45720"/>
              </a:lnTo>
            </a:path>
          </a:pathLst>
        </a:custGeom>
        <a:noFill/>
        <a:ln w="28575" cap="flat" cmpd="sng" algn="ctr">
          <a:solidFill>
            <a:schemeClr val="accent1"/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475914" y="4653427"/>
        <a:ext cx="26973" cy="5394"/>
      </dsp:txXfrm>
    </dsp:sp>
    <dsp:sp modelId="{F2546FAE-6741-41BC-A103-9219775B15DB}">
      <dsp:nvSpPr>
        <dsp:cNvPr id="0" name=""/>
        <dsp:cNvSpPr/>
      </dsp:nvSpPr>
      <dsp:spPr>
        <a:xfrm>
          <a:off x="2891234" y="3952465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9 Term 2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- Probability</a:t>
          </a:r>
          <a:br>
            <a:rPr lang="en-US" sz="900" u="none" kern="1200" dirty="0"/>
          </a:br>
          <a:r>
            <a:rPr lang="en-US" sz="900" u="none" kern="1200" dirty="0"/>
            <a:t>- Volume and Surface Area</a:t>
          </a:r>
          <a:br>
            <a:rPr lang="en-US" sz="900" u="none" kern="1200" dirty="0"/>
          </a:br>
          <a:r>
            <a:rPr lang="en-US" sz="900" u="none" kern="1200" dirty="0"/>
            <a:t>- Data Representation</a:t>
          </a:r>
          <a:br>
            <a:rPr lang="en-US" sz="900" u="none" kern="1200" dirty="0"/>
          </a:br>
          <a:r>
            <a:rPr lang="en-US" sz="900" u="none" kern="1200" dirty="0"/>
            <a:t>- Transformations</a:t>
          </a:r>
          <a:br>
            <a:rPr lang="en-US" sz="900" u="none" kern="1200" dirty="0"/>
          </a:br>
          <a:r>
            <a:rPr lang="en-US" sz="900" u="none" kern="1200" dirty="0"/>
            <a:t>- Non Linear Graphs</a:t>
          </a:r>
        </a:p>
      </dsp:txBody>
      <dsp:txXfrm>
        <a:off x="2891234" y="3952465"/>
        <a:ext cx="2345531" cy="1407318"/>
      </dsp:txXfrm>
    </dsp:sp>
    <dsp:sp modelId="{7DFBB0CD-1D31-4CAF-A118-70568D036776}">
      <dsp:nvSpPr>
        <dsp:cNvPr id="0" name=""/>
        <dsp:cNvSpPr/>
      </dsp:nvSpPr>
      <dsp:spPr>
        <a:xfrm>
          <a:off x="5776237" y="3952465"/>
          <a:ext cx="2345531" cy="1407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 dirty="0"/>
            <a:t>Year 9 </a:t>
          </a:r>
          <a:r>
            <a:rPr lang="en-US" sz="900" u="sng" kern="1200"/>
            <a:t>Term 3</a:t>
          </a:r>
          <a:br>
            <a:rPr lang="en-US" sz="900" u="none" kern="1200" dirty="0"/>
          </a:br>
          <a:endParaRPr lang="en-US" sz="900" u="none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none" kern="1200" dirty="0"/>
            <a:t>Start of KS4 SOW</a:t>
          </a:r>
        </a:p>
      </dsp:txBody>
      <dsp:txXfrm>
        <a:off x="5776237" y="3952465"/>
        <a:ext cx="2345531" cy="1407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7BA85-9167-48FA-87C3-48443A4C2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D73E0B-E874-494F-9FBE-C5177D6EA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54B25-1B35-4AED-87CC-283EFEC0F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6D575-0E80-4BD9-AD08-4BFE1581C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70EF2-D757-4403-B1F1-6A5FD950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85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C4A3-E64F-4056-A420-F705C1899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157E0-D724-450D-8045-764E52BB4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FB6E0-81F1-4435-813E-24DDE85C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5B6A-4ABD-41F3-8BE9-0206DBC3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73156-824A-4671-A949-33D5FBB9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84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7826CD-F4F6-4FA3-B63C-ADEDCC833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FB08A-A597-4C92-A792-ED4600609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C15F9-171A-4AFD-B927-E5D2F7AAD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0464D-0304-43FD-A9D5-7D29B32F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08778-9CEA-4F8A-9DA6-611DBDC88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43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D0B2-1718-4E1A-BF66-144969FB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29921-20B5-4BE0-A33D-EB40EFE0D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4877D-70FF-492E-9A98-6A70BC50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C2A80-0DE8-4E69-ACE4-F2CA8E50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405CE-E697-4D74-A261-E31220DF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34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1C6ED-3BC9-4B3B-82ED-5F7DD83A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201C3-A32A-4FB6-A626-A1F9E80B5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D5D49-8A30-46AE-A9CA-0E4A7E18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DD589-17DD-44F1-A73B-5747DB75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54E82-9151-448D-A1DA-CCCFBAD0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3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475B-7D7D-40AB-B44D-EBA3381D7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06A7A-D5DE-441F-8B6D-5840E0D83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A2E1A-DC16-486E-9681-0E8C667ED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E5287-DAB5-4693-A5ED-803D625A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368ED-4F43-44B5-931F-C82E30FD5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DA7CA-FDC9-4482-92D6-E21B8948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A6E06-25B3-4484-88F2-B34C652A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79781-8F29-4617-932E-628CC41A7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2DE3E-31FE-4EB9-B3BE-B6409023B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B578B0-14C0-4593-B11F-8E943388B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7C02FE-3BF2-497D-BF1E-F4FAA9B46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EA5D0C-536B-47D6-AF85-47AAB2C40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0F6375-8F1A-4252-BDC9-58FAAAA3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AAB41-B403-4CC7-A732-D9992C64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9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4BCA-3E37-4096-AEB8-BD1E240F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FE36E-C8C7-4F9A-AFDB-C69DB08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78860-BB23-4347-A9E9-33C43B7F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EC34F-F6A1-40F4-B331-FA0324B0D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63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D2203E-E9B7-4F59-A8DA-A7D2B6063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CAF6CE-CEEE-4649-9E74-A34E2B20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80837-2343-4AE0-A8BE-C6E26C7AB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32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2C28D-8ED4-4B12-A573-3231BD7B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E7348-283F-470B-9B6F-CAC8DC455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04FDF-32F9-4C05-8FBF-A5421521B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E0E7B-691C-4E70-9393-0C2F19D7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06F2A-13C2-49A6-B15C-B47AEB2A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540F2-050F-4BA6-9873-1BDB2893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12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55939-85CE-431F-8496-CBB43C4B7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93FBE-6F79-43E6-8472-F64CFDC0F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5CAA8-24B8-43C3-9737-20A52F2D3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A3613-97AE-4D63-A391-C9746076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EAC46-5B4A-46F3-9FE2-F94A9460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F4461-DAB1-4EE1-81F0-39E06DA7C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78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D81D5-5C3A-4B30-B430-06B84C1C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46D33-6171-42DD-A76C-0DD6926B1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10D84-E89F-4374-8FDB-EBEEBCABE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C2357-A418-4337-966B-FB127BDD51B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C13D2-AB32-4EFF-ABD2-738FD7D216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62831-B74E-4A55-9EFE-0074A90F2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97A2B-7D9E-4D4D-B23F-5447F0F8D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69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01CD65-01CB-4A29-B50F-45E6E64604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562922"/>
              </p:ext>
            </p:extLst>
          </p:nvPr>
        </p:nvGraphicFramePr>
        <p:xfrm>
          <a:off x="1966951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12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 Telfer</dc:creator>
  <cp:lastModifiedBy>Syed Abbas</cp:lastModifiedBy>
  <cp:revision>9</cp:revision>
  <dcterms:created xsi:type="dcterms:W3CDTF">2022-07-11T13:55:41Z</dcterms:created>
  <dcterms:modified xsi:type="dcterms:W3CDTF">2024-09-16T09:48:59Z</dcterms:modified>
</cp:coreProperties>
</file>