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8D2"/>
    <a:srgbClr val="B1F7FC"/>
    <a:srgbClr val="CCCCFF"/>
    <a:srgbClr val="0FB7D1"/>
    <a:srgbClr val="FFC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8D3CC-A02B-33FB-A3DB-14C0BB466C1F}" v="22" dt="2023-07-07T12:21:35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>
        <p:scale>
          <a:sx n="57" d="100"/>
          <a:sy n="57" d="100"/>
        </p:scale>
        <p:origin x="894" y="4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Hudson" userId="S::emma.hudson@rugbyfreesecondary.co.uk::a2ba990f-af9e-4e0a-814e-314aaa425b15" providerId="AD" clId="Web-{7588D3CC-A02B-33FB-A3DB-14C0BB466C1F}"/>
    <pc:docChg chg="modSld">
      <pc:chgData name="Emma Hudson" userId="S::emma.hudson@rugbyfreesecondary.co.uk::a2ba990f-af9e-4e0a-814e-314aaa425b15" providerId="AD" clId="Web-{7588D3CC-A02B-33FB-A3DB-14C0BB466C1F}" dt="2023-07-07T12:21:35.372" v="11" actId="1076"/>
      <pc:docMkLst>
        <pc:docMk/>
      </pc:docMkLst>
      <pc:sldChg chg="addSp modSp">
        <pc:chgData name="Emma Hudson" userId="S::emma.hudson@rugbyfreesecondary.co.uk::a2ba990f-af9e-4e0a-814e-314aaa425b15" providerId="AD" clId="Web-{7588D3CC-A02B-33FB-A3DB-14C0BB466C1F}" dt="2023-07-07T12:21:35.372" v="11" actId="1076"/>
        <pc:sldMkLst>
          <pc:docMk/>
          <pc:sldMk cId="709729074" sldId="256"/>
        </pc:sldMkLst>
        <pc:spChg chg="add mod">
          <ac:chgData name="Emma Hudson" userId="S::emma.hudson@rugbyfreesecondary.co.uk::a2ba990f-af9e-4e0a-814e-314aaa425b15" providerId="AD" clId="Web-{7588D3CC-A02B-33FB-A3DB-14C0BB466C1F}" dt="2023-07-07T12:21:35.372" v="11" actId="1076"/>
          <ac:spMkLst>
            <pc:docMk/>
            <pc:sldMk cId="709729074" sldId="256"/>
            <ac:spMk id="9" creationId="{D946EB3C-519E-50FF-1F48-5C3C4CFBF07F}"/>
          </ac:spMkLst>
        </pc:spChg>
        <pc:spChg chg="mod">
          <ac:chgData name="Emma Hudson" userId="S::emma.hudson@rugbyfreesecondary.co.uk::a2ba990f-af9e-4e0a-814e-314aaa425b15" providerId="AD" clId="Web-{7588D3CC-A02B-33FB-A3DB-14C0BB466C1F}" dt="2023-07-07T12:21:30.059" v="10" actId="1076"/>
          <ac:spMkLst>
            <pc:docMk/>
            <pc:sldMk cId="709729074" sldId="256"/>
            <ac:spMk id="58" creationId="{5BE36DD4-C815-4211-8964-EF9CE20A56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6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C4A8-5652-4B7E-82EB-2A4A470C3957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36E3-2A18-4322-A27A-AB077B7BA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384216" y="1962979"/>
            <a:ext cx="7699770" cy="8741152"/>
          </a:xfrm>
          <a:custGeom>
            <a:avLst/>
            <a:gdLst>
              <a:gd name="connsiteX0" fmla="*/ 547466 w 5402434"/>
              <a:gd name="connsiteY0" fmla="*/ 5866666 h 5990266"/>
              <a:gd name="connsiteX1" fmla="*/ 4846751 w 5402434"/>
              <a:gd name="connsiteY1" fmla="*/ 5850624 h 5990266"/>
              <a:gd name="connsiteX2" fmla="*/ 4878835 w 5402434"/>
              <a:gd name="connsiteY2" fmla="*/ 4454961 h 5990266"/>
              <a:gd name="connsiteX3" fmla="*/ 547466 w 5402434"/>
              <a:gd name="connsiteY3" fmla="*/ 4454961 h 5990266"/>
              <a:gd name="connsiteX4" fmla="*/ 531424 w 5402434"/>
              <a:gd name="connsiteY4" fmla="*/ 3011171 h 5990266"/>
              <a:gd name="connsiteX5" fmla="*/ 4830709 w 5402434"/>
              <a:gd name="connsiteY5" fmla="*/ 2995129 h 5990266"/>
              <a:gd name="connsiteX6" fmla="*/ 4878835 w 5402434"/>
              <a:gd name="connsiteY6" fmla="*/ 1551340 h 5990266"/>
              <a:gd name="connsiteX7" fmla="*/ 531424 w 5402434"/>
              <a:gd name="connsiteY7" fmla="*/ 1583424 h 5990266"/>
              <a:gd name="connsiteX8" fmla="*/ 563509 w 5402434"/>
              <a:gd name="connsiteY8" fmla="*/ 107550 h 5990266"/>
              <a:gd name="connsiteX9" fmla="*/ 4878835 w 5402434"/>
              <a:gd name="connsiteY9" fmla="*/ 123592 h 599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2434" h="5990266">
                <a:moveTo>
                  <a:pt x="547466" y="5866666"/>
                </a:moveTo>
                <a:cubicBezTo>
                  <a:pt x="2336161" y="5976287"/>
                  <a:pt x="4124856" y="6085908"/>
                  <a:pt x="4846751" y="5850624"/>
                </a:cubicBezTo>
                <a:cubicBezTo>
                  <a:pt x="5568646" y="5615340"/>
                  <a:pt x="5595383" y="4687572"/>
                  <a:pt x="4878835" y="4454961"/>
                </a:cubicBezTo>
                <a:cubicBezTo>
                  <a:pt x="4162287" y="4222350"/>
                  <a:pt x="1272035" y="4695593"/>
                  <a:pt x="547466" y="4454961"/>
                </a:cubicBezTo>
                <a:cubicBezTo>
                  <a:pt x="-177103" y="4214329"/>
                  <a:pt x="-182450" y="3254476"/>
                  <a:pt x="531424" y="3011171"/>
                </a:cubicBezTo>
                <a:cubicBezTo>
                  <a:pt x="1245298" y="2767866"/>
                  <a:pt x="4106140" y="3238434"/>
                  <a:pt x="4830709" y="2995129"/>
                </a:cubicBezTo>
                <a:cubicBezTo>
                  <a:pt x="5555278" y="2751824"/>
                  <a:pt x="5595383" y="1786624"/>
                  <a:pt x="4878835" y="1551340"/>
                </a:cubicBezTo>
                <a:cubicBezTo>
                  <a:pt x="4162288" y="1316056"/>
                  <a:pt x="1250645" y="1824056"/>
                  <a:pt x="531424" y="1583424"/>
                </a:cubicBezTo>
                <a:cubicBezTo>
                  <a:pt x="-187797" y="1342792"/>
                  <a:pt x="-161059" y="350855"/>
                  <a:pt x="563509" y="107550"/>
                </a:cubicBezTo>
                <a:cubicBezTo>
                  <a:pt x="1288077" y="-135755"/>
                  <a:pt x="4175656" y="107550"/>
                  <a:pt x="4878835" y="123592"/>
                </a:cubicBezTo>
              </a:path>
            </a:pathLst>
          </a:custGeom>
          <a:solidFill>
            <a:schemeClr val="bg1"/>
          </a:solidFill>
          <a:ln w="762000">
            <a:gradFill flip="none" rotWithShape="1">
              <a:gsLst>
                <a:gs pos="0">
                  <a:srgbClr val="CCCCFF"/>
                </a:gs>
                <a:gs pos="100000">
                  <a:srgbClr val="9900CC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42088" y="2040121"/>
            <a:ext cx="837087" cy="24065"/>
          </a:xfrm>
          <a:prstGeom prst="straightConnector1">
            <a:avLst/>
          </a:prstGeom>
          <a:ln w="508000">
            <a:solidFill>
              <a:srgbClr val="9F18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744057" y="10016603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37524" y="3654525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44251"/>
            <a:ext cx="96012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latin typeface="Century Gothic"/>
              </a:rPr>
              <a:t>Music Curriculum Roadmap</a:t>
            </a: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F5A26905-CD01-4AC4-8B0A-77A3179F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64" y="11477205"/>
            <a:ext cx="850900" cy="86360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D9D0E8AC-A41F-4FB7-8394-5CFBF23F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24" y="11478165"/>
            <a:ext cx="863600" cy="863600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44B7654-949E-46A7-A879-10A5ED9BB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053" y="11468339"/>
            <a:ext cx="863600" cy="86360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3C4C83C-A96F-464A-A58E-79CB51E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11" y="11466184"/>
            <a:ext cx="863600" cy="863600"/>
          </a:xfrm>
          <a:prstGeom prst="rect">
            <a:avLst/>
          </a:prstGeom>
        </p:spPr>
      </p:pic>
      <p:pic>
        <p:nvPicPr>
          <p:cNvPr id="6" name="Picture 6" descr="Logo, icon&#10;&#10;Description automatically generated">
            <a:extLst>
              <a:ext uri="{FF2B5EF4-FFF2-40B4-BE49-F238E27FC236}">
                <a16:creationId xmlns:a16="http://schemas.microsoft.com/office/drawing/2014/main" id="{B9C71129-572C-4EA9-AB1F-CF38E7F45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71" y="11469538"/>
            <a:ext cx="863600" cy="863600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940017D4-1275-405E-B8AC-4907618C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206" y="11478164"/>
            <a:ext cx="863600" cy="8636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152CCC-4C3A-4261-AEF1-431A1541B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9024"/>
              </p:ext>
            </p:extLst>
          </p:nvPr>
        </p:nvGraphicFramePr>
        <p:xfrm>
          <a:off x="139700" y="12369800"/>
          <a:ext cx="93123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64">
                  <a:extLst>
                    <a:ext uri="{9D8B030D-6E8A-4147-A177-3AD203B41FA5}">
                      <a16:colId xmlns:a16="http://schemas.microsoft.com/office/drawing/2014/main" val="810119476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296177352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409152755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558461847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1759410140"/>
                    </a:ext>
                  </a:extLst>
                </a:gridCol>
                <a:gridCol w="1552064">
                  <a:extLst>
                    <a:ext uri="{9D8B030D-6E8A-4147-A177-3AD203B41FA5}">
                      <a16:colId xmlns:a16="http://schemas.microsoft.com/office/drawing/2014/main" val="33385354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Resilience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Kindness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Respect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Curiosity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Collaboration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/>
                        </a:rPr>
                        <a:t>Endeavour 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20092"/>
                  </a:ext>
                </a:extLst>
              </a:tr>
            </a:tbl>
          </a:graphicData>
        </a:graphic>
      </p:graphicFrame>
      <p:sp>
        <p:nvSpPr>
          <p:cNvPr id="38" name="Oval 37"/>
          <p:cNvSpPr/>
          <p:nvPr/>
        </p:nvSpPr>
        <p:spPr>
          <a:xfrm>
            <a:off x="864259" y="2504031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113FE3B-8B23-AEB2-D52A-15CD167DE13E}"/>
              </a:ext>
            </a:extLst>
          </p:cNvPr>
          <p:cNvSpPr txBox="1"/>
          <p:nvPr/>
        </p:nvSpPr>
        <p:spPr>
          <a:xfrm rot="-240000">
            <a:off x="3275562" y="10363585"/>
            <a:ext cx="219193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THE ELEMENTS OF MUSIC AND RHTHM NOTATION.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E7B03C-23C0-4B87-9472-E4BDE0A4FAC6}"/>
              </a:ext>
            </a:extLst>
          </p:cNvPr>
          <p:cNvSpPr/>
          <p:nvPr/>
        </p:nvSpPr>
        <p:spPr>
          <a:xfrm>
            <a:off x="2929572" y="5667849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E9CFF5C-6EA0-4118-8373-5D6EA9BDE4C2}"/>
              </a:ext>
            </a:extLst>
          </p:cNvPr>
          <p:cNvSpPr/>
          <p:nvPr/>
        </p:nvSpPr>
        <p:spPr>
          <a:xfrm>
            <a:off x="5223185" y="7907083"/>
            <a:ext cx="1090329" cy="108728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id="{914F793B-AEF2-42CC-810D-0999B4CF5412}"/>
              </a:ext>
            </a:extLst>
          </p:cNvPr>
          <p:cNvSpPr txBox="1"/>
          <p:nvPr/>
        </p:nvSpPr>
        <p:spPr>
          <a:xfrm rot="-240000">
            <a:off x="5506886" y="10363585"/>
            <a:ext cx="219193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RHYTHM NOTATION AND PERFORMANCE SKILLS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96359C37-D792-454C-AF16-7DEDFEF85D44}"/>
              </a:ext>
            </a:extLst>
          </p:cNvPr>
          <p:cNvSpPr txBox="1"/>
          <p:nvPr/>
        </p:nvSpPr>
        <p:spPr>
          <a:xfrm rot="-240000">
            <a:off x="7828780" y="10026423"/>
            <a:ext cx="14553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AFRICAN DRUMMING. </a:t>
            </a: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FB45C5A4-BD05-4E5F-BEBC-227A41BC6DBF}"/>
              </a:ext>
            </a:extLst>
          </p:cNvPr>
          <p:cNvSpPr txBox="1"/>
          <p:nvPr/>
        </p:nvSpPr>
        <p:spPr>
          <a:xfrm rot="-240000">
            <a:off x="7921532" y="8896559"/>
            <a:ext cx="165866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PITCH NOTATION AND KEYBOARD SKILLS. </a:t>
            </a: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E5374FDA-B681-4BE0-9B0C-1F7571CAF776}"/>
              </a:ext>
            </a:extLst>
          </p:cNvPr>
          <p:cNvSpPr txBox="1"/>
          <p:nvPr/>
        </p:nvSpPr>
        <p:spPr>
          <a:xfrm rot="-240000">
            <a:off x="6582216" y="8017580"/>
            <a:ext cx="15381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AN INTRODUCTION TO MUSIC TECHNOLOGY. 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ED062E42-CAE9-43D0-976F-4DC5DF931BBF}"/>
              </a:ext>
            </a:extLst>
          </p:cNvPr>
          <p:cNvSpPr txBox="1"/>
          <p:nvPr/>
        </p:nvSpPr>
        <p:spPr>
          <a:xfrm rot="-240000">
            <a:off x="2569024" y="8431290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BLUES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977DD0B5-78E3-4F34-BAAC-CE4A05626A09}"/>
              </a:ext>
            </a:extLst>
          </p:cNvPr>
          <p:cNvSpPr txBox="1"/>
          <p:nvPr/>
        </p:nvSpPr>
        <p:spPr>
          <a:xfrm rot="-240000">
            <a:off x="1112900" y="7913008"/>
            <a:ext cx="155237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EDM AND MUSIC TECHNOLOGY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5BE36DD4-C815-4211-8964-EF9CE20A5637}"/>
              </a:ext>
            </a:extLst>
          </p:cNvPr>
          <p:cNvSpPr txBox="1"/>
          <p:nvPr/>
        </p:nvSpPr>
        <p:spPr>
          <a:xfrm rot="21360000">
            <a:off x="464205" y="6454633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AXIS OF AWESOME</a:t>
            </a:r>
          </a:p>
        </p:txBody>
      </p:sp>
      <p:sp>
        <p:nvSpPr>
          <p:cNvPr id="59" name="TextBox 1">
            <a:extLst>
              <a:ext uri="{FF2B5EF4-FFF2-40B4-BE49-F238E27FC236}">
                <a16:creationId xmlns:a16="http://schemas.microsoft.com/office/drawing/2014/main" id="{C94F954C-E9F4-4E60-956B-26E5EF0DE592}"/>
              </a:ext>
            </a:extLst>
          </p:cNvPr>
          <p:cNvSpPr txBox="1"/>
          <p:nvPr/>
        </p:nvSpPr>
        <p:spPr>
          <a:xfrm rot="-240000">
            <a:off x="4441013" y="6230471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FILM MUSIC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1A8A3930-6CC8-4821-838E-8AAA26EC5BF7}"/>
              </a:ext>
            </a:extLst>
          </p:cNvPr>
          <p:cNvSpPr txBox="1"/>
          <p:nvPr/>
        </p:nvSpPr>
        <p:spPr>
          <a:xfrm rot="-240000">
            <a:off x="6344617" y="6331779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POPULAR MUSIC</a:t>
            </a:r>
          </a:p>
        </p:txBody>
      </p:sp>
      <p:sp>
        <p:nvSpPr>
          <p:cNvPr id="61" name="TextBox 1">
            <a:extLst>
              <a:ext uri="{FF2B5EF4-FFF2-40B4-BE49-F238E27FC236}">
                <a16:creationId xmlns:a16="http://schemas.microsoft.com/office/drawing/2014/main" id="{9C79ECD2-DE18-4ADB-8A02-13A44E292EDE}"/>
              </a:ext>
            </a:extLst>
          </p:cNvPr>
          <p:cNvSpPr txBox="1"/>
          <p:nvPr/>
        </p:nvSpPr>
        <p:spPr>
          <a:xfrm rot="-240000">
            <a:off x="7913844" y="5074307"/>
            <a:ext cx="18009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INTRODUCTION TO GCSE MUSIC. </a:t>
            </a: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4924BB3A-983F-4AEE-8509-2774AD5C0C6F}"/>
              </a:ext>
            </a:extLst>
          </p:cNvPr>
          <p:cNvSpPr txBox="1"/>
          <p:nvPr/>
        </p:nvSpPr>
        <p:spPr>
          <a:xfrm rot="-240000">
            <a:off x="5121241" y="3553863"/>
            <a:ext cx="2191937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STAR WARS</a:t>
            </a:r>
          </a:p>
          <a:p>
            <a:pPr algn="ctr"/>
            <a:r>
              <a:rPr lang="en-US" sz="1400" b="1" dirty="0">
                <a:latin typeface="Century Gothic"/>
              </a:rPr>
              <a:t>KILLER QUEEN</a:t>
            </a:r>
          </a:p>
          <a:p>
            <a:pPr algn="ctr"/>
            <a:r>
              <a:rPr lang="en-US" sz="1400" b="1" dirty="0">
                <a:latin typeface="Century Gothic"/>
              </a:rPr>
              <a:t>AFRO CELT</a:t>
            </a:r>
          </a:p>
          <a:p>
            <a:pPr algn="ctr"/>
            <a:r>
              <a:rPr lang="en-US" sz="1400" b="1" dirty="0">
                <a:latin typeface="Century Gothic"/>
              </a:rPr>
              <a:t>PURCELL</a:t>
            </a:r>
          </a:p>
          <a:p>
            <a:pPr algn="ctr"/>
            <a:r>
              <a:rPr lang="en-US" sz="1400" b="1" dirty="0">
                <a:latin typeface="Century Gothic"/>
              </a:rPr>
              <a:t>SAMBA EM PRELUDIO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id="{0FB6725A-4E05-449E-B975-9466193C214D}"/>
              </a:ext>
            </a:extLst>
          </p:cNvPr>
          <p:cNvSpPr txBox="1"/>
          <p:nvPr/>
        </p:nvSpPr>
        <p:spPr>
          <a:xfrm rot="-240000">
            <a:off x="2701072" y="4229927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FREE COMPOSITION. </a:t>
            </a:r>
          </a:p>
        </p:txBody>
      </p:sp>
      <p:sp>
        <p:nvSpPr>
          <p:cNvPr id="65" name="TextBox 1">
            <a:extLst>
              <a:ext uri="{FF2B5EF4-FFF2-40B4-BE49-F238E27FC236}">
                <a16:creationId xmlns:a16="http://schemas.microsoft.com/office/drawing/2014/main" id="{63A1CF8C-D18A-45B9-A630-1024B5FDA010}"/>
              </a:ext>
            </a:extLst>
          </p:cNvPr>
          <p:cNvSpPr txBox="1"/>
          <p:nvPr/>
        </p:nvSpPr>
        <p:spPr>
          <a:xfrm rot="-240000">
            <a:off x="858620" y="3851152"/>
            <a:ext cx="21919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SOLO AND ENSEMBLE PERFORMANCE</a:t>
            </a:r>
          </a:p>
        </p:txBody>
      </p:sp>
      <p:sp>
        <p:nvSpPr>
          <p:cNvPr id="66" name="TextBox 1">
            <a:extLst>
              <a:ext uri="{FF2B5EF4-FFF2-40B4-BE49-F238E27FC236}">
                <a16:creationId xmlns:a16="http://schemas.microsoft.com/office/drawing/2014/main" id="{B3CF57CC-CC40-410D-BEFB-2729483CAB5F}"/>
              </a:ext>
            </a:extLst>
          </p:cNvPr>
          <p:cNvSpPr txBox="1"/>
          <p:nvPr/>
        </p:nvSpPr>
        <p:spPr>
          <a:xfrm rot="-240000">
            <a:off x="1587340" y="1639876"/>
            <a:ext cx="255134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BACH BRANDENBURG</a:t>
            </a:r>
          </a:p>
          <a:p>
            <a:pPr algn="ctr"/>
            <a:r>
              <a:rPr lang="en-US" sz="1400" b="1" dirty="0">
                <a:latin typeface="Century Gothic"/>
              </a:rPr>
              <a:t>BEETHOVEN PATHETIQUE</a:t>
            </a:r>
          </a:p>
          <a:p>
            <a:pPr algn="ctr"/>
            <a:r>
              <a:rPr lang="en-US" sz="1400" b="1" dirty="0">
                <a:latin typeface="Century Gothic"/>
              </a:rPr>
              <a:t>DEFYING GRAVITY</a:t>
            </a:r>
          </a:p>
          <a:p>
            <a:pPr algn="ctr"/>
            <a:endParaRPr lang="en-US" sz="1400" b="1" dirty="0">
              <a:latin typeface="Century Gothic"/>
            </a:endParaRPr>
          </a:p>
        </p:txBody>
      </p:sp>
      <p:sp>
        <p:nvSpPr>
          <p:cNvPr id="67" name="TextBox 1">
            <a:extLst>
              <a:ext uri="{FF2B5EF4-FFF2-40B4-BE49-F238E27FC236}">
                <a16:creationId xmlns:a16="http://schemas.microsoft.com/office/drawing/2014/main" id="{705BDAB8-D932-41BB-89FA-CE63E1096BEC}"/>
              </a:ext>
            </a:extLst>
          </p:cNvPr>
          <p:cNvSpPr txBox="1"/>
          <p:nvPr/>
        </p:nvSpPr>
        <p:spPr>
          <a:xfrm rot="-240000">
            <a:off x="3970414" y="1717963"/>
            <a:ext cx="21919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SOLO AND ENSEMBLE PERFORMANCE</a:t>
            </a:r>
          </a:p>
        </p:txBody>
      </p:sp>
      <p:sp>
        <p:nvSpPr>
          <p:cNvPr id="68" name="TextBox 1">
            <a:extLst>
              <a:ext uri="{FF2B5EF4-FFF2-40B4-BE49-F238E27FC236}">
                <a16:creationId xmlns:a16="http://schemas.microsoft.com/office/drawing/2014/main" id="{C46C3883-5D11-422B-A68A-CA58952807C4}"/>
              </a:ext>
            </a:extLst>
          </p:cNvPr>
          <p:cNvSpPr txBox="1"/>
          <p:nvPr/>
        </p:nvSpPr>
        <p:spPr>
          <a:xfrm rot="-240000">
            <a:off x="5829000" y="1851397"/>
            <a:ext cx="21919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COMPOSITION TO A BRIEF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434768E-BB41-4C63-9BF9-79A850B7B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4" y="8915985"/>
            <a:ext cx="1126548" cy="112654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9B0AB98-5752-4082-9693-DF87AE0BD4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13" y="9383639"/>
            <a:ext cx="1091709" cy="60403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3424D19-6800-461B-8E80-E24CB527F6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49" y="9306437"/>
            <a:ext cx="779917" cy="66812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E1EA0F8-2210-4387-AC21-C8F0097749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56" y="7050820"/>
            <a:ext cx="1243599" cy="68806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8BAF02E-CA7B-426B-8481-804A9E88E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3" y="7028211"/>
            <a:ext cx="756460" cy="9741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E964762-D1C6-4694-BC14-89BA873DA9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2" y="8949046"/>
            <a:ext cx="870857" cy="90714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D0ADFC3-5ABA-44D6-9AAB-A6E1AF08D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3" y="6860507"/>
            <a:ext cx="756460" cy="97411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06EAEAC-51C4-452B-B9DB-880A9F41BB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1" y="6964259"/>
            <a:ext cx="1243599" cy="68806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5455E30-35AC-488D-93D7-217A409304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41" y="4760263"/>
            <a:ext cx="756460" cy="974111"/>
          </a:xfrm>
          <a:prstGeom prst="rect">
            <a:avLst/>
          </a:prstGeom>
        </p:spPr>
      </p:pic>
      <p:pic>
        <p:nvPicPr>
          <p:cNvPr id="100" name="Picture 5" descr="A picture containing text, book, person, person&#10;&#10;Description automatically generated">
            <a:extLst>
              <a:ext uri="{FF2B5EF4-FFF2-40B4-BE49-F238E27FC236}">
                <a16:creationId xmlns:a16="http://schemas.microsoft.com/office/drawing/2014/main" id="{8F626F0C-CFFD-4B7D-ACEF-B7B233E79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3420" y="4815453"/>
            <a:ext cx="895275" cy="926397"/>
          </a:xfrm>
          <a:prstGeom prst="rect">
            <a:avLst/>
          </a:prstGeom>
        </p:spPr>
      </p:pic>
      <p:pic>
        <p:nvPicPr>
          <p:cNvPr id="101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778FC8F-EF69-45A0-AE40-FAB811B70F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543" y="4858020"/>
            <a:ext cx="730926" cy="778595"/>
          </a:xfrm>
          <a:prstGeom prst="rect">
            <a:avLst/>
          </a:prstGeom>
        </p:spPr>
      </p:pic>
      <p:pic>
        <p:nvPicPr>
          <p:cNvPr id="102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ED6170-53E8-436B-8CB6-6F02F88104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995" y="4836746"/>
            <a:ext cx="1349206" cy="67391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C778F24-5C32-4909-BB7B-AB7A920DA7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7" y="2853910"/>
            <a:ext cx="823306" cy="857610"/>
          </a:xfrm>
          <a:prstGeom prst="rect">
            <a:avLst/>
          </a:prstGeom>
        </p:spPr>
      </p:pic>
      <p:pic>
        <p:nvPicPr>
          <p:cNvPr id="104" name="Picture 9" descr="A picture containing text, book, food&#10;&#10;Description automatically generated">
            <a:extLst>
              <a:ext uri="{FF2B5EF4-FFF2-40B4-BE49-F238E27FC236}">
                <a16:creationId xmlns:a16="http://schemas.microsoft.com/office/drawing/2014/main" id="{EB51A400-B41F-444C-B058-39C080AE2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206" y="1053470"/>
            <a:ext cx="1090329" cy="59744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CF92429-9348-429F-BD68-EA46700603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85" y="2648399"/>
            <a:ext cx="784908" cy="878347"/>
          </a:xfrm>
          <a:prstGeom prst="rect">
            <a:avLst/>
          </a:prstGeom>
        </p:spPr>
      </p:pic>
      <p:pic>
        <p:nvPicPr>
          <p:cNvPr id="106" name="Picture 7" descr="A picture containing game, sport&#10;&#10;Description automatically generated">
            <a:extLst>
              <a:ext uri="{FF2B5EF4-FFF2-40B4-BE49-F238E27FC236}">
                <a16:creationId xmlns:a16="http://schemas.microsoft.com/office/drawing/2014/main" id="{1D0D1D08-5CE4-4E32-BFCD-984C670C68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5440" y="2809410"/>
            <a:ext cx="719527" cy="647574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D946EB3C-519E-50FF-1F48-5C3C4CFBF07F}"/>
              </a:ext>
            </a:extLst>
          </p:cNvPr>
          <p:cNvSpPr txBox="1"/>
          <p:nvPr/>
        </p:nvSpPr>
        <p:spPr>
          <a:xfrm rot="21360000">
            <a:off x="295516" y="7242070"/>
            <a:ext cx="21919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Century Gothic"/>
              </a:rPr>
              <a:t>DORIAN</a:t>
            </a:r>
          </a:p>
        </p:txBody>
      </p:sp>
    </p:spTree>
    <p:extLst>
      <p:ext uri="{BB962C8B-B14F-4D97-AF65-F5344CB8AC3E}">
        <p14:creationId xmlns:p14="http://schemas.microsoft.com/office/powerpoint/2010/main" val="7097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6D5B15FEC542A8C10688C9FA50AF" ma:contentTypeVersion="5" ma:contentTypeDescription="Create a new document." ma:contentTypeScope="" ma:versionID="69e0696002c837df349150c89bc79485">
  <xsd:schema xmlns:xsd="http://www.w3.org/2001/XMLSchema" xmlns:xs="http://www.w3.org/2001/XMLSchema" xmlns:p="http://schemas.microsoft.com/office/2006/metadata/properties" xmlns:ns2="a57879d6-0bae-4870-b27c-485ed9deed7e" xmlns:ns3="05ebb6a7-91c1-43db-84b5-04ceac9131af" targetNamespace="http://schemas.microsoft.com/office/2006/metadata/properties" ma:root="true" ma:fieldsID="ecddd8dc5662f3032f1813c274bd5d3f" ns2:_="" ns3:_="">
    <xsd:import namespace="a57879d6-0bae-4870-b27c-485ed9deed7e"/>
    <xsd:import namespace="05ebb6a7-91c1-43db-84b5-04ceac91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879d6-0bae-4870-b27c-485ed9deed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b6a7-91c1-43db-84b5-04ceac91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A731D-258F-46E9-8924-946BF6854C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DAD1CB-49F7-45A3-B66F-94BE44317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6A3AE6-0052-4C42-A03D-AE1B0F27F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879d6-0bae-4870-b27c-485ed9deed7e"/>
    <ds:schemaRef ds:uri="05ebb6a7-91c1-43db-84b5-04ceac913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2865</TotalTime>
  <Words>102</Words>
  <Application>Microsoft Office PowerPoint</Application>
  <PresentationFormat>A3 Paper (297x420 mm)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Coad</dc:creator>
  <cp:lastModifiedBy>Emma Hudson</cp:lastModifiedBy>
  <cp:revision>394</cp:revision>
  <cp:lastPrinted>2020-02-28T14:35:40Z</cp:lastPrinted>
  <dcterms:created xsi:type="dcterms:W3CDTF">2020-02-27T18:15:42Z</dcterms:created>
  <dcterms:modified xsi:type="dcterms:W3CDTF">2023-07-07T12:21:37Z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0x010100A8976D5B15FEC542A8C10688C9FA50AF</vt:lpwstr>
  </property>
</Properties>
</file>