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88" r:id="rId5"/>
    <p:sldId id="257" r:id="rId6"/>
    <p:sldId id="287" r:id="rId7"/>
    <p:sldId id="267" r:id="rId8"/>
    <p:sldId id="280" r:id="rId9"/>
    <p:sldId id="268" r:id="rId10"/>
    <p:sldId id="285" r:id="rId11"/>
    <p:sldId id="284" r:id="rId12"/>
    <p:sldId id="286" r:id="rId13"/>
    <p:sldId id="289" r:id="rId14"/>
    <p:sldId id="281" r:id="rId15"/>
    <p:sldId id="269" r:id="rId16"/>
    <p:sldId id="279" r:id="rId17"/>
    <p:sldId id="290" r:id="rId18"/>
    <p:sldId id="274" r:id="rId19"/>
  </p:sldIdLst>
  <p:sldSz cx="12192000" cy="6858000"/>
  <p:notesSz cx="6858000" cy="9144000"/>
  <p:embeddedFontLst>
    <p:embeddedFont>
      <p:font typeface="Arial Black" panose="020B0A04020102020204" pitchFamily="34" charset="0"/>
      <p:bold r:id="rId21"/>
    </p:embeddedFont>
    <p:embeddedFont>
      <p:font typeface="Lato" panose="020F0502020204030203"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e Ackland" initials="FA" lastIdx="16" clrIdx="0">
    <p:extLst>
      <p:ext uri="{19B8F6BF-5375-455C-9EA6-DF929625EA0E}">
        <p15:presenceInfo xmlns:p15="http://schemas.microsoft.com/office/powerpoint/2012/main" userId="S::florence@pshe-association.org.uk::4fb6b414-8ee9-4dd4-af5a-4d2d97910631" providerId="AD"/>
      </p:ext>
    </p:extLst>
  </p:cmAuthor>
  <p:cmAuthor id="2" name="Jenny Fox" initials="JF" lastIdx="6" clrIdx="1">
    <p:extLst>
      <p:ext uri="{19B8F6BF-5375-455C-9EA6-DF929625EA0E}">
        <p15:presenceInfo xmlns:p15="http://schemas.microsoft.com/office/powerpoint/2012/main" userId="Jenny Fo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9DDCFF"/>
    <a:srgbClr val="1C0039"/>
    <a:srgbClr val="C7E9F7"/>
    <a:srgbClr val="0563C1"/>
    <a:srgbClr val="55406B"/>
    <a:srgbClr val="746386"/>
    <a:srgbClr val="8D7F9C"/>
    <a:srgbClr val="D1F2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0E427F-6725-816F-C5E7-9BC1827E7CC5}" v="398" dt="2025-02-02T21:08:29.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8" d="100"/>
          <a:sy n="68" d="100"/>
        </p:scale>
        <p:origin x="42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Clancy - RFSS" userId="S::lucy.clancy@rugbyfreesecondary.co.uk::f8ac228c-8e0c-4369-8e08-99d7700ff334" providerId="AD" clId="Web-{E70E427F-6725-816F-C5E7-9BC1827E7CC5}"/>
    <pc:docChg chg="addSld delSld modSld sldOrd delSection modSection">
      <pc:chgData name="Lucy Clancy - RFSS" userId="S::lucy.clancy@rugbyfreesecondary.co.uk::f8ac228c-8e0c-4369-8e08-99d7700ff334" providerId="AD" clId="Web-{E70E427F-6725-816F-C5E7-9BC1827E7CC5}" dt="2025-02-02T21:08:29.171" v="422"/>
      <pc:docMkLst>
        <pc:docMk/>
      </pc:docMkLst>
      <pc:sldChg chg="addSp delSp modSp add">
        <pc:chgData name="Lucy Clancy - RFSS" userId="S::lucy.clancy@rugbyfreesecondary.co.uk::f8ac228c-8e0c-4369-8e08-99d7700ff334" providerId="AD" clId="Web-{E70E427F-6725-816F-C5E7-9BC1827E7CC5}" dt="2025-02-02T20:48:01.899" v="74" actId="20577"/>
        <pc:sldMkLst>
          <pc:docMk/>
          <pc:sldMk cId="2627242416" sldId="257"/>
        </pc:sldMkLst>
        <pc:spChg chg="mod">
          <ac:chgData name="Lucy Clancy - RFSS" userId="S::lucy.clancy@rugbyfreesecondary.co.uk::f8ac228c-8e0c-4369-8e08-99d7700ff334" providerId="AD" clId="Web-{E70E427F-6725-816F-C5E7-9BC1827E7CC5}" dt="2025-02-02T20:45:18.283" v="32" actId="20577"/>
          <ac:spMkLst>
            <pc:docMk/>
            <pc:sldMk cId="2627242416" sldId="257"/>
            <ac:spMk id="2" creationId="{E74BB644-F9BC-275D-9FE8-55ABB318583C}"/>
          </ac:spMkLst>
        </pc:spChg>
        <pc:spChg chg="mod">
          <ac:chgData name="Lucy Clancy - RFSS" userId="S::lucy.clancy@rugbyfreesecondary.co.uk::f8ac228c-8e0c-4369-8e08-99d7700ff334" providerId="AD" clId="Web-{E70E427F-6725-816F-C5E7-9BC1827E7CC5}" dt="2025-02-02T20:45:45.237" v="49" actId="20577"/>
          <ac:spMkLst>
            <pc:docMk/>
            <pc:sldMk cId="2627242416" sldId="257"/>
            <ac:spMk id="3" creationId="{37F12A68-8BC8-12D8-3F07-0C76495ABD32}"/>
          </ac:spMkLst>
        </pc:spChg>
        <pc:spChg chg="mod">
          <ac:chgData name="Lucy Clancy - RFSS" userId="S::lucy.clancy@rugbyfreesecondary.co.uk::f8ac228c-8e0c-4369-8e08-99d7700ff334" providerId="AD" clId="Web-{E70E427F-6725-816F-C5E7-9BC1827E7CC5}" dt="2025-02-02T20:48:01.899" v="74" actId="20577"/>
          <ac:spMkLst>
            <pc:docMk/>
            <pc:sldMk cId="2627242416" sldId="257"/>
            <ac:spMk id="9" creationId="{7113A8AE-2E4E-B3FC-8C2A-E02A442D65EF}"/>
          </ac:spMkLst>
        </pc:spChg>
        <pc:picChg chg="del">
          <ac:chgData name="Lucy Clancy - RFSS" userId="S::lucy.clancy@rugbyfreesecondary.co.uk::f8ac228c-8e0c-4369-8e08-99d7700ff334" providerId="AD" clId="Web-{E70E427F-6725-816F-C5E7-9BC1827E7CC5}" dt="2025-02-02T20:45:45.940" v="50"/>
          <ac:picMkLst>
            <pc:docMk/>
            <pc:sldMk cId="2627242416" sldId="257"/>
            <ac:picMk id="4" creationId="{0DC2876C-7341-CB1E-1C6A-C0D4CBFE722F}"/>
          </ac:picMkLst>
        </pc:picChg>
        <pc:picChg chg="add mod">
          <ac:chgData name="Lucy Clancy - RFSS" userId="S::lucy.clancy@rugbyfreesecondary.co.uk::f8ac228c-8e0c-4369-8e08-99d7700ff334" providerId="AD" clId="Web-{E70E427F-6725-816F-C5E7-9BC1827E7CC5}" dt="2025-02-02T20:47:11.897" v="67" actId="1076"/>
          <ac:picMkLst>
            <pc:docMk/>
            <pc:sldMk cId="2627242416" sldId="257"/>
            <ac:picMk id="6" creationId="{401FFA21-B83C-1BAF-E99C-690456196F17}"/>
          </ac:picMkLst>
        </pc:picChg>
      </pc:sldChg>
      <pc:sldChg chg="addSp delSp modSp del ord">
        <pc:chgData name="Lucy Clancy - RFSS" userId="S::lucy.clancy@rugbyfreesecondary.co.uk::f8ac228c-8e0c-4369-8e08-99d7700ff334" providerId="AD" clId="Web-{E70E427F-6725-816F-C5E7-9BC1827E7CC5}" dt="2025-02-02T20:46:12.723" v="52"/>
        <pc:sldMkLst>
          <pc:docMk/>
          <pc:sldMk cId="1592673884" sldId="258"/>
        </pc:sldMkLst>
        <pc:spChg chg="add mod">
          <ac:chgData name="Lucy Clancy - RFSS" userId="S::lucy.clancy@rugbyfreesecondary.co.uk::f8ac228c-8e0c-4369-8e08-99d7700ff334" providerId="AD" clId="Web-{E70E427F-6725-816F-C5E7-9BC1827E7CC5}" dt="2025-02-02T20:46:10.879" v="51"/>
          <ac:spMkLst>
            <pc:docMk/>
            <pc:sldMk cId="1592673884" sldId="258"/>
            <ac:spMk id="4" creationId="{FF4171F5-3FA0-C66F-14A3-3F2628D67DCE}"/>
          </ac:spMkLst>
        </pc:spChg>
        <pc:picChg chg="del">
          <ac:chgData name="Lucy Clancy - RFSS" userId="S::lucy.clancy@rugbyfreesecondary.co.uk::f8ac228c-8e0c-4369-8e08-99d7700ff334" providerId="AD" clId="Web-{E70E427F-6725-816F-C5E7-9BC1827E7CC5}" dt="2025-02-02T20:46:10.879" v="51"/>
          <ac:picMkLst>
            <pc:docMk/>
            <pc:sldMk cId="1592673884" sldId="258"/>
            <ac:picMk id="3" creationId="{B7C696E4-BD5C-40B6-A1A1-57E7386980DE}"/>
          </ac:picMkLst>
        </pc:picChg>
      </pc:sldChg>
      <pc:sldChg chg="del">
        <pc:chgData name="Lucy Clancy - RFSS" userId="S::lucy.clancy@rugbyfreesecondary.co.uk::f8ac228c-8e0c-4369-8e08-99d7700ff334" providerId="AD" clId="Web-{E70E427F-6725-816F-C5E7-9BC1827E7CC5}" dt="2025-02-02T20:49:51.701" v="80"/>
        <pc:sldMkLst>
          <pc:docMk/>
          <pc:sldMk cId="2873664763" sldId="265"/>
        </pc:sldMkLst>
      </pc:sldChg>
      <pc:sldChg chg="modSp">
        <pc:chgData name="Lucy Clancy - RFSS" userId="S::lucy.clancy@rugbyfreesecondary.co.uk::f8ac228c-8e0c-4369-8e08-99d7700ff334" providerId="AD" clId="Web-{E70E427F-6725-816F-C5E7-9BC1827E7CC5}" dt="2025-02-02T20:49:39.107" v="79" actId="20577"/>
        <pc:sldMkLst>
          <pc:docMk/>
          <pc:sldMk cId="3408424781" sldId="267"/>
        </pc:sldMkLst>
        <pc:spChg chg="mod">
          <ac:chgData name="Lucy Clancy - RFSS" userId="S::lucy.clancy@rugbyfreesecondary.co.uk::f8ac228c-8e0c-4369-8e08-99d7700ff334" providerId="AD" clId="Web-{E70E427F-6725-816F-C5E7-9BC1827E7CC5}" dt="2025-02-02T20:49:39.107" v="79" actId="20577"/>
          <ac:spMkLst>
            <pc:docMk/>
            <pc:sldMk cId="3408424781" sldId="267"/>
            <ac:spMk id="2" creationId="{253F272F-8CF1-427E-B4DE-3EC58AF0E7CA}"/>
          </ac:spMkLst>
        </pc:spChg>
      </pc:sldChg>
      <pc:sldChg chg="modNotes">
        <pc:chgData name="Lucy Clancy - RFSS" userId="S::lucy.clancy@rugbyfreesecondary.co.uk::f8ac228c-8e0c-4369-8e08-99d7700ff334" providerId="AD" clId="Web-{E70E427F-6725-816F-C5E7-9BC1827E7CC5}" dt="2025-02-02T20:57:49.753" v="264"/>
        <pc:sldMkLst>
          <pc:docMk/>
          <pc:sldMk cId="19562769" sldId="268"/>
        </pc:sldMkLst>
      </pc:sldChg>
      <pc:sldChg chg="modSp modNotes">
        <pc:chgData name="Lucy Clancy - RFSS" userId="S::lucy.clancy@rugbyfreesecondary.co.uk::f8ac228c-8e0c-4369-8e08-99d7700ff334" providerId="AD" clId="Web-{E70E427F-6725-816F-C5E7-9BC1827E7CC5}" dt="2025-02-02T21:05:42.742" v="401"/>
        <pc:sldMkLst>
          <pc:docMk/>
          <pc:sldMk cId="3602393104" sldId="269"/>
        </pc:sldMkLst>
        <pc:spChg chg="mod">
          <ac:chgData name="Lucy Clancy - RFSS" userId="S::lucy.clancy@rugbyfreesecondary.co.uk::f8ac228c-8e0c-4369-8e08-99d7700ff334" providerId="AD" clId="Web-{E70E427F-6725-816F-C5E7-9BC1827E7CC5}" dt="2025-02-02T21:05:01.397" v="399" actId="20577"/>
          <ac:spMkLst>
            <pc:docMk/>
            <pc:sldMk cId="3602393104" sldId="269"/>
            <ac:spMk id="2" creationId="{A2444E83-E3CC-48E9-ABAC-1D3B724AF5B1}"/>
          </ac:spMkLst>
        </pc:spChg>
      </pc:sldChg>
      <pc:sldChg chg="addSp delSp modSp">
        <pc:chgData name="Lucy Clancy - RFSS" userId="S::lucy.clancy@rugbyfreesecondary.co.uk::f8ac228c-8e0c-4369-8e08-99d7700ff334" providerId="AD" clId="Web-{E70E427F-6725-816F-C5E7-9BC1827E7CC5}" dt="2025-02-02T21:08:12.218" v="421" actId="1076"/>
        <pc:sldMkLst>
          <pc:docMk/>
          <pc:sldMk cId="1483295703" sldId="274"/>
        </pc:sldMkLst>
        <pc:spChg chg="mod">
          <ac:chgData name="Lucy Clancy - RFSS" userId="S::lucy.clancy@rugbyfreesecondary.co.uk::f8ac228c-8e0c-4369-8e08-99d7700ff334" providerId="AD" clId="Web-{E70E427F-6725-816F-C5E7-9BC1827E7CC5}" dt="2025-02-02T21:08:09.827" v="420" actId="14100"/>
          <ac:spMkLst>
            <pc:docMk/>
            <pc:sldMk cId="1483295703" sldId="274"/>
            <ac:spMk id="2" creationId="{00000000-0000-0000-0000-000000000000}"/>
          </ac:spMkLst>
        </pc:spChg>
        <pc:spChg chg="del">
          <ac:chgData name="Lucy Clancy - RFSS" userId="S::lucy.clancy@rugbyfreesecondary.co.uk::f8ac228c-8e0c-4369-8e08-99d7700ff334" providerId="AD" clId="Web-{E70E427F-6725-816F-C5E7-9BC1827E7CC5}" dt="2025-02-02T21:08:01.733" v="417"/>
          <ac:spMkLst>
            <pc:docMk/>
            <pc:sldMk cId="1483295703" sldId="274"/>
            <ac:spMk id="5" creationId="{8DDD1FDD-3E23-4A6B-A9FE-826DC17AAB78}"/>
          </ac:spMkLst>
        </pc:spChg>
        <pc:spChg chg="add del mod">
          <ac:chgData name="Lucy Clancy - RFSS" userId="S::lucy.clancy@rugbyfreesecondary.co.uk::f8ac228c-8e0c-4369-8e08-99d7700ff334" providerId="AD" clId="Web-{E70E427F-6725-816F-C5E7-9BC1827E7CC5}" dt="2025-02-02T21:08:05.842" v="419"/>
          <ac:spMkLst>
            <pc:docMk/>
            <pc:sldMk cId="1483295703" sldId="274"/>
            <ac:spMk id="8" creationId="{C1F111D5-C595-75CD-118F-1B7F442BF0D2}"/>
          </ac:spMkLst>
        </pc:spChg>
        <pc:picChg chg="mod">
          <ac:chgData name="Lucy Clancy - RFSS" userId="S::lucy.clancy@rugbyfreesecondary.co.uk::f8ac228c-8e0c-4369-8e08-99d7700ff334" providerId="AD" clId="Web-{E70E427F-6725-816F-C5E7-9BC1827E7CC5}" dt="2025-02-02T21:08:12.218" v="421" actId="1076"/>
          <ac:picMkLst>
            <pc:docMk/>
            <pc:sldMk cId="1483295703" sldId="274"/>
            <ac:picMk id="9" creationId="{B6589DB4-E36D-4FFF-ADCA-1BDC4F6EFBE8}"/>
          </ac:picMkLst>
        </pc:picChg>
        <pc:picChg chg="del">
          <ac:chgData name="Lucy Clancy - RFSS" userId="S::lucy.clancy@rugbyfreesecondary.co.uk::f8ac228c-8e0c-4369-8e08-99d7700ff334" providerId="AD" clId="Web-{E70E427F-6725-816F-C5E7-9BC1827E7CC5}" dt="2025-02-02T21:08:04.061" v="418"/>
          <ac:picMkLst>
            <pc:docMk/>
            <pc:sldMk cId="1483295703" sldId="274"/>
            <ac:picMk id="10" creationId="{9BAF34D2-7860-4C0E-9B38-F978A67C81CC}"/>
          </ac:picMkLst>
        </pc:picChg>
      </pc:sldChg>
      <pc:sldChg chg="modSp modNotes">
        <pc:chgData name="Lucy Clancy - RFSS" userId="S::lucy.clancy@rugbyfreesecondary.co.uk::f8ac228c-8e0c-4369-8e08-99d7700ff334" providerId="AD" clId="Web-{E70E427F-6725-816F-C5E7-9BC1827E7CC5}" dt="2025-02-02T20:57:32.502" v="260" actId="20577"/>
        <pc:sldMkLst>
          <pc:docMk/>
          <pc:sldMk cId="1073299617" sldId="280"/>
        </pc:sldMkLst>
        <pc:spChg chg="mod">
          <ac:chgData name="Lucy Clancy - RFSS" userId="S::lucy.clancy@rugbyfreesecondary.co.uk::f8ac228c-8e0c-4369-8e08-99d7700ff334" providerId="AD" clId="Web-{E70E427F-6725-816F-C5E7-9BC1827E7CC5}" dt="2025-02-02T20:57:32.502" v="260" actId="20577"/>
          <ac:spMkLst>
            <pc:docMk/>
            <pc:sldMk cId="1073299617" sldId="280"/>
            <ac:spMk id="2" creationId="{C70F4B04-275D-4343-9B99-099DCBE91CE9}"/>
          </ac:spMkLst>
        </pc:spChg>
      </pc:sldChg>
      <pc:sldChg chg="modNotes">
        <pc:chgData name="Lucy Clancy - RFSS" userId="S::lucy.clancy@rugbyfreesecondary.co.uk::f8ac228c-8e0c-4369-8e08-99d7700ff334" providerId="AD" clId="Web-{E70E427F-6725-816F-C5E7-9BC1827E7CC5}" dt="2025-02-02T21:03:16.798" v="394"/>
        <pc:sldMkLst>
          <pc:docMk/>
          <pc:sldMk cId="872848530" sldId="281"/>
        </pc:sldMkLst>
      </pc:sldChg>
      <pc:sldChg chg="modNotes">
        <pc:chgData name="Lucy Clancy - RFSS" userId="S::lucy.clancy@rugbyfreesecondary.co.uk::f8ac228c-8e0c-4369-8e08-99d7700ff334" providerId="AD" clId="Web-{E70E427F-6725-816F-C5E7-9BC1827E7CC5}" dt="2025-02-02T20:59:05.475" v="314"/>
        <pc:sldMkLst>
          <pc:docMk/>
          <pc:sldMk cId="3081742395" sldId="285"/>
        </pc:sldMkLst>
      </pc:sldChg>
      <pc:sldChg chg="modNotes">
        <pc:chgData name="Lucy Clancy - RFSS" userId="S::lucy.clancy@rugbyfreesecondary.co.uk::f8ac228c-8e0c-4369-8e08-99d7700ff334" providerId="AD" clId="Web-{E70E427F-6725-816F-C5E7-9BC1827E7CC5}" dt="2025-02-02T21:00:09.884" v="318"/>
        <pc:sldMkLst>
          <pc:docMk/>
          <pc:sldMk cId="1186713219" sldId="286"/>
        </pc:sldMkLst>
      </pc:sldChg>
      <pc:sldChg chg="modSp add">
        <pc:chgData name="Lucy Clancy - RFSS" userId="S::lucy.clancy@rugbyfreesecondary.co.uk::f8ac228c-8e0c-4369-8e08-99d7700ff334" providerId="AD" clId="Web-{E70E427F-6725-816F-C5E7-9BC1827E7CC5}" dt="2025-02-02T20:51:23.486" v="158" actId="20577"/>
        <pc:sldMkLst>
          <pc:docMk/>
          <pc:sldMk cId="2929194305" sldId="287"/>
        </pc:sldMkLst>
        <pc:spChg chg="mod">
          <ac:chgData name="Lucy Clancy - RFSS" userId="S::lucy.clancy@rugbyfreesecondary.co.uk::f8ac228c-8e0c-4369-8e08-99d7700ff334" providerId="AD" clId="Web-{E70E427F-6725-816F-C5E7-9BC1827E7CC5}" dt="2025-02-02T20:51:23.486" v="158" actId="20577"/>
          <ac:spMkLst>
            <pc:docMk/>
            <pc:sldMk cId="2929194305" sldId="287"/>
            <ac:spMk id="2" creationId="{635B8DB4-BBEE-219A-B4CC-9619CFAD3955}"/>
          </ac:spMkLst>
        </pc:spChg>
        <pc:spChg chg="mod">
          <ac:chgData name="Lucy Clancy - RFSS" userId="S::lucy.clancy@rugbyfreesecondary.co.uk::f8ac228c-8e0c-4369-8e08-99d7700ff334" providerId="AD" clId="Web-{E70E427F-6725-816F-C5E7-9BC1827E7CC5}" dt="2025-02-02T20:49:59.389" v="82" actId="20577"/>
          <ac:spMkLst>
            <pc:docMk/>
            <pc:sldMk cId="2929194305" sldId="287"/>
            <ac:spMk id="3" creationId="{5EADE23A-73FB-8535-40EF-506CA5533784}"/>
          </ac:spMkLst>
        </pc:spChg>
      </pc:sldChg>
      <pc:sldChg chg="addSp delSp modSp new mod modClrScheme modShow chgLayout">
        <pc:chgData name="Lucy Clancy - RFSS" userId="S::lucy.clancy@rugbyfreesecondary.co.uk::f8ac228c-8e0c-4369-8e08-99d7700ff334" providerId="AD" clId="Web-{E70E427F-6725-816F-C5E7-9BC1827E7CC5}" dt="2025-02-02T20:58:16.004" v="302" actId="20577"/>
        <pc:sldMkLst>
          <pc:docMk/>
          <pc:sldMk cId="993792859" sldId="288"/>
        </pc:sldMkLst>
        <pc:spChg chg="mod ord">
          <ac:chgData name="Lucy Clancy - RFSS" userId="S::lucy.clancy@rugbyfreesecondary.co.uk::f8ac228c-8e0c-4369-8e08-99d7700ff334" providerId="AD" clId="Web-{E70E427F-6725-816F-C5E7-9BC1827E7CC5}" dt="2025-02-02T20:53:55.962" v="193" actId="20577"/>
          <ac:spMkLst>
            <pc:docMk/>
            <pc:sldMk cId="993792859" sldId="288"/>
            <ac:spMk id="2" creationId="{48F1650E-6B93-216C-6919-1D46BA5787B7}"/>
          </ac:spMkLst>
        </pc:spChg>
        <pc:spChg chg="del">
          <ac:chgData name="Lucy Clancy - RFSS" userId="S::lucy.clancy@rugbyfreesecondary.co.uk::f8ac228c-8e0c-4369-8e08-99d7700ff334" providerId="AD" clId="Web-{E70E427F-6725-816F-C5E7-9BC1827E7CC5}" dt="2025-02-02T20:52:46.537" v="160"/>
          <ac:spMkLst>
            <pc:docMk/>
            <pc:sldMk cId="993792859" sldId="288"/>
            <ac:spMk id="3" creationId="{7E867FD5-B7B9-6EDF-8487-7FCC31153593}"/>
          </ac:spMkLst>
        </pc:spChg>
        <pc:spChg chg="mod ord">
          <ac:chgData name="Lucy Clancy - RFSS" userId="S::lucy.clancy@rugbyfreesecondary.co.uk::f8ac228c-8e0c-4369-8e08-99d7700ff334" providerId="AD" clId="Web-{E70E427F-6725-816F-C5E7-9BC1827E7CC5}" dt="2025-02-02T20:53:13.085" v="168"/>
          <ac:spMkLst>
            <pc:docMk/>
            <pc:sldMk cId="993792859" sldId="288"/>
            <ac:spMk id="4" creationId="{D824271C-82C8-4C73-92C5-7F8344C2E93C}"/>
          </ac:spMkLst>
        </pc:spChg>
        <pc:spChg chg="mod ord">
          <ac:chgData name="Lucy Clancy - RFSS" userId="S::lucy.clancy@rugbyfreesecondary.co.uk::f8ac228c-8e0c-4369-8e08-99d7700ff334" providerId="AD" clId="Web-{E70E427F-6725-816F-C5E7-9BC1827E7CC5}" dt="2025-02-02T20:53:13.085" v="168"/>
          <ac:spMkLst>
            <pc:docMk/>
            <pc:sldMk cId="993792859" sldId="288"/>
            <ac:spMk id="5" creationId="{AC3078CA-97A7-C116-3C5C-2603F52F2969}"/>
          </ac:spMkLst>
        </pc:spChg>
        <pc:spChg chg="add mod ord">
          <ac:chgData name="Lucy Clancy - RFSS" userId="S::lucy.clancy@rugbyfreesecondary.co.uk::f8ac228c-8e0c-4369-8e08-99d7700ff334" providerId="AD" clId="Web-{E70E427F-6725-816F-C5E7-9BC1827E7CC5}" dt="2025-02-02T20:58:16.004" v="302" actId="20577"/>
          <ac:spMkLst>
            <pc:docMk/>
            <pc:sldMk cId="993792859" sldId="288"/>
            <ac:spMk id="6" creationId="{A9A33951-EA6F-C2AF-C1BE-95BB504054FD}"/>
          </ac:spMkLst>
        </pc:spChg>
      </pc:sldChg>
      <pc:sldChg chg="addSp modSp new mod modClrScheme chgLayout">
        <pc:chgData name="Lucy Clancy - RFSS" userId="S::lucy.clancy@rugbyfreesecondary.co.uk::f8ac228c-8e0c-4369-8e08-99d7700ff334" providerId="AD" clId="Web-{E70E427F-6725-816F-C5E7-9BC1827E7CC5}" dt="2025-02-02T21:03:01.220" v="391" actId="1076"/>
        <pc:sldMkLst>
          <pc:docMk/>
          <pc:sldMk cId="2546912520" sldId="289"/>
        </pc:sldMkLst>
        <pc:spChg chg="mod ord">
          <ac:chgData name="Lucy Clancy - RFSS" userId="S::lucy.clancy@rugbyfreesecondary.co.uk::f8ac228c-8e0c-4369-8e08-99d7700ff334" providerId="AD" clId="Web-{E70E427F-6725-816F-C5E7-9BC1827E7CC5}" dt="2025-02-02T21:01:34.888" v="359"/>
          <ac:spMkLst>
            <pc:docMk/>
            <pc:sldMk cId="2546912520" sldId="289"/>
            <ac:spMk id="2" creationId="{D81F0C90-53C9-0794-B42E-998B1EDCB387}"/>
          </ac:spMkLst>
        </pc:spChg>
        <pc:spChg chg="mod ord">
          <ac:chgData name="Lucy Clancy - RFSS" userId="S::lucy.clancy@rugbyfreesecondary.co.uk::f8ac228c-8e0c-4369-8e08-99d7700ff334" providerId="AD" clId="Web-{E70E427F-6725-816F-C5E7-9BC1827E7CC5}" dt="2025-02-02T21:01:34.888" v="359"/>
          <ac:spMkLst>
            <pc:docMk/>
            <pc:sldMk cId="2546912520" sldId="289"/>
            <ac:spMk id="3" creationId="{9FF78E31-928F-D8ED-EBD1-595FA783D350}"/>
          </ac:spMkLst>
        </pc:spChg>
        <pc:spChg chg="add mod ord">
          <ac:chgData name="Lucy Clancy - RFSS" userId="S::lucy.clancy@rugbyfreesecondary.co.uk::f8ac228c-8e0c-4369-8e08-99d7700ff334" providerId="AD" clId="Web-{E70E427F-6725-816F-C5E7-9BC1827E7CC5}" dt="2025-02-02T21:02:43.985" v="386" actId="1076"/>
          <ac:spMkLst>
            <pc:docMk/>
            <pc:sldMk cId="2546912520" sldId="289"/>
            <ac:spMk id="4" creationId="{C0E347F5-82F2-C6D9-E086-76AE994543F8}"/>
          </ac:spMkLst>
        </pc:spChg>
        <pc:spChg chg="add mod ord">
          <ac:chgData name="Lucy Clancy - RFSS" userId="S::lucy.clancy@rugbyfreesecondary.co.uk::f8ac228c-8e0c-4369-8e08-99d7700ff334" providerId="AD" clId="Web-{E70E427F-6725-816F-C5E7-9BC1827E7CC5}" dt="2025-02-02T21:03:01.220" v="391" actId="1076"/>
          <ac:spMkLst>
            <pc:docMk/>
            <pc:sldMk cId="2546912520" sldId="289"/>
            <ac:spMk id="5" creationId="{E23F0A9F-8F02-D0BA-4B57-316F2A8C974D}"/>
          </ac:spMkLst>
        </pc:spChg>
      </pc:sldChg>
      <pc:sldChg chg="modSp new">
        <pc:chgData name="Lucy Clancy - RFSS" userId="S::lucy.clancy@rugbyfreesecondary.co.uk::f8ac228c-8e0c-4369-8e08-99d7700ff334" providerId="AD" clId="Web-{E70E427F-6725-816F-C5E7-9BC1827E7CC5}" dt="2025-02-02T21:07:57.248" v="416" actId="1076"/>
        <pc:sldMkLst>
          <pc:docMk/>
          <pc:sldMk cId="3561026960" sldId="290"/>
        </pc:sldMkLst>
        <pc:spChg chg="mod">
          <ac:chgData name="Lucy Clancy - RFSS" userId="S::lucy.clancy@rugbyfreesecondary.co.uk::f8ac228c-8e0c-4369-8e08-99d7700ff334" providerId="AD" clId="Web-{E70E427F-6725-816F-C5E7-9BC1827E7CC5}" dt="2025-02-02T21:06:50.589" v="408" actId="20577"/>
          <ac:spMkLst>
            <pc:docMk/>
            <pc:sldMk cId="3561026960" sldId="290"/>
            <ac:spMk id="2" creationId="{DA378CDB-43EF-34C7-F432-C224874BACCC}"/>
          </ac:spMkLst>
        </pc:spChg>
        <pc:spChg chg="mod">
          <ac:chgData name="Lucy Clancy - RFSS" userId="S::lucy.clancy@rugbyfreesecondary.co.uk::f8ac228c-8e0c-4369-8e08-99d7700ff334" providerId="AD" clId="Web-{E70E427F-6725-816F-C5E7-9BC1827E7CC5}" dt="2025-02-02T21:07:57.248" v="416" actId="1076"/>
          <ac:spMkLst>
            <pc:docMk/>
            <pc:sldMk cId="3561026960" sldId="290"/>
            <ac:spMk id="3" creationId="{06DBAC9D-444F-EFFE-2651-F78D531569E9}"/>
          </ac:spMkLst>
        </pc:spChg>
      </pc:sldChg>
      <pc:sldMasterChg chg="addSldLayout">
        <pc:chgData name="Lucy Clancy - RFSS" userId="S::lucy.clancy@rugbyfreesecondary.co.uk::f8ac228c-8e0c-4369-8e08-99d7700ff334" providerId="AD" clId="Web-{E70E427F-6725-816F-C5E7-9BC1827E7CC5}" dt="2025-02-02T20:44:33.937" v="1"/>
        <pc:sldMasterMkLst>
          <pc:docMk/>
          <pc:sldMasterMk cId="3980962145" sldId="2147483648"/>
        </pc:sldMasterMkLst>
        <pc:sldLayoutChg chg="add">
          <pc:chgData name="Lucy Clancy - RFSS" userId="S::lucy.clancy@rugbyfreesecondary.co.uk::f8ac228c-8e0c-4369-8e08-99d7700ff334" providerId="AD" clId="Web-{E70E427F-6725-816F-C5E7-9BC1827E7CC5}" dt="2025-02-02T20:44:33.937" v="1"/>
          <pc:sldLayoutMkLst>
            <pc:docMk/>
            <pc:sldMasterMk cId="3980962145" sldId="2147483648"/>
            <pc:sldLayoutMk cId="3163794189" sldId="2147483661"/>
          </pc:sldLayoutMkLst>
        </pc:sldLayoutChg>
      </pc:sldMasterChg>
    </pc:docChg>
  </pc:docChgLst>
  <pc:docChgLst>
    <pc:chgData name="Bethan Miller" userId="8b37be82-edc0-4999-995a-d91d7fe15a97" providerId="ADAL" clId="{9458A3C6-1DA2-4C4B-83FE-1C7BBAE642C1}"/>
    <pc:docChg chg="modSld">
      <pc:chgData name="Bethan Miller" userId="8b37be82-edc0-4999-995a-d91d7fe15a97" providerId="ADAL" clId="{9458A3C6-1DA2-4C4B-83FE-1C7BBAE642C1}" dt="2022-04-28T12:59:20.375" v="6" actId="20577"/>
      <pc:docMkLst>
        <pc:docMk/>
      </pc:docMkLst>
      <pc:sldChg chg="modSp">
        <pc:chgData name="Bethan Miller" userId="8b37be82-edc0-4999-995a-d91d7fe15a97" providerId="ADAL" clId="{9458A3C6-1DA2-4C4B-83FE-1C7BBAE642C1}" dt="2022-04-28T12:59:20.375" v="6" actId="20577"/>
        <pc:sldMkLst>
          <pc:docMk/>
          <pc:sldMk cId="1483295703" sldId="274"/>
        </pc:sldMkLst>
        <pc:spChg chg="mod">
          <ac:chgData name="Bethan Miller" userId="8b37be82-edc0-4999-995a-d91d7fe15a97" providerId="ADAL" clId="{9458A3C6-1DA2-4C4B-83FE-1C7BBAE642C1}" dt="2022-04-28T12:59:20.375" v="6" actId="20577"/>
          <ac:spMkLst>
            <pc:docMk/>
            <pc:sldMk cId="1483295703" sldId="274"/>
            <ac:spMk id="5" creationId="{8DDD1FDD-3E23-4A6B-A9FE-826DC17AAB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79582-74A7-493B-910F-C42ADD960C46}" type="datetimeFigureOut">
              <a:rPr lang="en-GB" smtClean="0"/>
              <a:t>02/02/2025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7C77A-882F-482B-9AA7-DF5C431D114F}" type="slidenum">
              <a:rPr lang="en-GB" smtClean="0"/>
              <a:t>‹#›</a:t>
            </a:fld>
            <a:endParaRPr lang="en-GB"/>
          </a:p>
        </p:txBody>
      </p:sp>
    </p:spTree>
    <p:extLst>
      <p:ext uri="{BB962C8B-B14F-4D97-AF65-F5344CB8AC3E}">
        <p14:creationId xmlns:p14="http://schemas.microsoft.com/office/powerpoint/2010/main" val="267025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E3A23283-A638-4A85-BF9A-AF71BF1E9BBC}" type="slidenum">
              <a:t>3</a:t>
            </a:fld>
            <a:endParaRPr lang="en-US"/>
          </a:p>
        </p:txBody>
      </p:sp>
    </p:spTree>
    <p:extLst>
      <p:ext uri="{BB962C8B-B14F-4D97-AF65-F5344CB8AC3E}">
        <p14:creationId xmlns:p14="http://schemas.microsoft.com/office/powerpoint/2010/main" val="163917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11</a:t>
            </a:fld>
            <a:endParaRPr lang="en-GB"/>
          </a:p>
        </p:txBody>
      </p:sp>
    </p:spTree>
    <p:extLst>
      <p:ext uri="{BB962C8B-B14F-4D97-AF65-F5344CB8AC3E}">
        <p14:creationId xmlns:p14="http://schemas.microsoft.com/office/powerpoint/2010/main" val="42852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12</a:t>
            </a:fld>
            <a:endParaRPr lang="en-GB"/>
          </a:p>
        </p:txBody>
      </p:sp>
    </p:spTree>
    <p:extLst>
      <p:ext uri="{BB962C8B-B14F-4D97-AF65-F5344CB8AC3E}">
        <p14:creationId xmlns:p14="http://schemas.microsoft.com/office/powerpoint/2010/main" val="109678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3</a:t>
            </a:fld>
            <a:endParaRPr lang="en-GB"/>
          </a:p>
        </p:txBody>
      </p:sp>
    </p:spTree>
    <p:extLst>
      <p:ext uri="{BB962C8B-B14F-4D97-AF65-F5344CB8AC3E}">
        <p14:creationId xmlns:p14="http://schemas.microsoft.com/office/powerpoint/2010/main" val="168769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to think about how Jasmin may be feeling and what she may be thinking. Ask them to write their ideas on </a:t>
            </a:r>
            <a:r>
              <a:rPr lang="en-US" dirty="0" err="1"/>
              <a:t>post-it</a:t>
            </a:r>
            <a:r>
              <a:rPr lang="en-US" dirty="0"/>
              <a:t> notes/ mini whiteboards and add them to a class mind-map. </a:t>
            </a:r>
          </a:p>
          <a:p>
            <a:r>
              <a:rPr lang="en-US" dirty="0"/>
              <a:t>Feedback as a class the common concerns and feelings Jasmin might have. </a:t>
            </a:r>
          </a:p>
          <a:p>
            <a:r>
              <a:rPr lang="en-US" dirty="0"/>
              <a:t>Students are likely to discuss some of the following: </a:t>
            </a:r>
            <a:endParaRPr lang="en-US" dirty="0">
              <a:ea typeface="Calibri" panose="020F0502020204030204"/>
              <a:cs typeface="Calibri" panose="020F0502020204030204"/>
            </a:endParaRPr>
          </a:p>
          <a:p>
            <a:r>
              <a:rPr lang="en-US" dirty="0"/>
              <a:t>• Jasmin is feeling pressure from her partner, and some of this may be due to her partner being older so Jasmin feels she has to show sexual maturity to ‘keep up’. </a:t>
            </a:r>
          </a:p>
          <a:p>
            <a:r>
              <a:rPr lang="en-US" dirty="0"/>
              <a:t>• The relationship hasn’t been going for very long, Jasmin may either feel pressure to hold on to the relationship, or she might not feel that attached to the relationship, or she might find the requests a bit annoying. </a:t>
            </a:r>
          </a:p>
          <a:p>
            <a:r>
              <a:rPr lang="en-US" dirty="0"/>
              <a:t>• Jasmin might be worried about whether her partner will tell other people if she does or does not send a picture, or if they’ll share the picture afterwards with other people. She might also be thinking about what other people her age do and whether it’s legal to send a picture of her body.</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5</a:t>
            </a:fld>
            <a:endParaRPr lang="en-GB"/>
          </a:p>
        </p:txBody>
      </p:sp>
    </p:spTree>
    <p:extLst>
      <p:ext uri="{BB962C8B-B14F-4D97-AF65-F5344CB8AC3E}">
        <p14:creationId xmlns:p14="http://schemas.microsoft.com/office/powerpoint/2010/main" val="262198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00"/>
              </a:lnSpc>
              <a:spcAft>
                <a:spcPts val="600"/>
              </a:spcAft>
              <a:defRPr/>
            </a:pPr>
            <a:r>
              <a:rPr lang="en-GB" dirty="0"/>
              <a:t>Suggestions might include: </a:t>
            </a:r>
            <a:endParaRPr lang="en-US" dirty="0"/>
          </a:p>
          <a:p>
            <a:pPr algn="just">
              <a:lnSpc>
                <a:spcPts val="1500"/>
              </a:lnSpc>
              <a:spcAft>
                <a:spcPts val="600"/>
              </a:spcAft>
              <a:defRPr/>
            </a:pPr>
            <a:r>
              <a:rPr lang="en-GB" dirty="0"/>
              <a:t>• Jasmin’s friends might reassure Jasmin that she doesn’t need to send pictures that make her feel uncomfortable. </a:t>
            </a:r>
            <a:endParaRPr lang="en-US" dirty="0"/>
          </a:p>
          <a:p>
            <a:pPr algn="just">
              <a:lnSpc>
                <a:spcPts val="1500"/>
              </a:lnSpc>
              <a:spcAft>
                <a:spcPts val="600"/>
              </a:spcAft>
              <a:defRPr/>
            </a:pPr>
            <a:r>
              <a:rPr lang="en-GB" dirty="0"/>
              <a:t>• They might discuss the possibility that images could be shared and the consequences of this. </a:t>
            </a:r>
            <a:endParaRPr lang="en-US" dirty="0"/>
          </a:p>
          <a:p>
            <a:pPr algn="just">
              <a:lnSpc>
                <a:spcPts val="1500"/>
              </a:lnSpc>
              <a:spcAft>
                <a:spcPts val="600"/>
              </a:spcAft>
              <a:defRPr/>
            </a:pPr>
            <a:r>
              <a:rPr lang="en-GB" dirty="0"/>
              <a:t>• Friends might also suggest that Jasmin could talk to a teacher or other trusted adult.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5</a:t>
            </a:fld>
            <a:endParaRPr lang="en-GB"/>
          </a:p>
        </p:txBody>
      </p:sp>
    </p:spTree>
    <p:extLst>
      <p:ext uri="{BB962C8B-B14F-4D97-AF65-F5344CB8AC3E}">
        <p14:creationId xmlns:p14="http://schemas.microsoft.com/office/powerpoint/2010/main" val="215021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before, ask students to write on </a:t>
            </a:r>
            <a:r>
              <a:rPr lang="en-US" dirty="0" err="1"/>
              <a:t>post-its</a:t>
            </a:r>
            <a:r>
              <a:rPr lang="en-US" dirty="0"/>
              <a:t> or mini white boards to contribute to a class mind-map on what Taylor may be thinking and feeling. </a:t>
            </a:r>
          </a:p>
          <a:p>
            <a:r>
              <a:rPr lang="en-US"/>
              <a:t>Discuss the situation as a class. </a:t>
            </a:r>
          </a:p>
          <a:p>
            <a:r>
              <a:rPr lang="en-US"/>
              <a:t>Students are likely to discuss some of the following: </a:t>
            </a:r>
            <a:endParaRPr lang="en-US" dirty="0"/>
          </a:p>
          <a:p>
            <a:r>
              <a:rPr lang="en-US"/>
              <a:t>• The pressure Taylor is feeling is mostly about proving sexual maturity </a:t>
            </a:r>
          </a:p>
          <a:p>
            <a:r>
              <a:rPr lang="en-US"/>
              <a:t>• A major motivation is Taylor’s desire to show a picture to friends, not an actual desire to see a picture •</a:t>
            </a:r>
          </a:p>
          <a:p>
            <a:r>
              <a:rPr lang="en-US" dirty="0"/>
              <a:t> If Taylor is male, this is likely to be more about proving masculinity, given some stereotypes around this kind of </a:t>
            </a:r>
            <a:r>
              <a:rPr lang="en-US" err="1"/>
              <a:t>behaviour</a:t>
            </a:r>
            <a:r>
              <a:rPr lang="en-US" dirty="0"/>
              <a:t>.</a:t>
            </a:r>
            <a:endParaRPr lang="en-US">
              <a:ea typeface="Calibri"/>
              <a:cs typeface="Calibri"/>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7</a:t>
            </a:fld>
            <a:endParaRPr lang="en-GB"/>
          </a:p>
        </p:txBody>
      </p:sp>
    </p:spTree>
    <p:extLst>
      <p:ext uri="{BB962C8B-B14F-4D97-AF65-F5344CB8AC3E}">
        <p14:creationId xmlns:p14="http://schemas.microsoft.com/office/powerpoint/2010/main" val="4013214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7</a:t>
            </a:fld>
            <a:endParaRPr lang="en-GB"/>
          </a:p>
        </p:txBody>
      </p:sp>
    </p:spTree>
    <p:extLst>
      <p:ext uri="{BB962C8B-B14F-4D97-AF65-F5344CB8AC3E}">
        <p14:creationId xmlns:p14="http://schemas.microsoft.com/office/powerpoint/2010/main" val="1548639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exercise put Jasmin and Taylor’s scenarios up side by side and ask the group “Does anything strike you about this?” </a:t>
            </a:r>
          </a:p>
          <a:p>
            <a:r>
              <a:rPr lang="en-US" dirty="0"/>
              <a:t>At this stage, if not before, it usually becomes clear that Jasmin and Taylor could well be a couple – both likely to end up sharing photos they don’t really want, to meet a completely different set of needs. </a:t>
            </a:r>
          </a:p>
          <a:p>
            <a:r>
              <a:rPr lang="en-US" dirty="0"/>
              <a:t>Allow sufficient time to discuss gendered norms around relationship expectations.</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9</a:t>
            </a:fld>
            <a:endParaRPr lang="en-GB"/>
          </a:p>
        </p:txBody>
      </p:sp>
    </p:spTree>
    <p:extLst>
      <p:ext uri="{BB962C8B-B14F-4D97-AF65-F5344CB8AC3E}">
        <p14:creationId xmlns:p14="http://schemas.microsoft.com/office/powerpoint/2010/main" val="85096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4999"/>
              </a:lnSpc>
              <a:spcAft>
                <a:spcPts val="600"/>
              </a:spcAft>
            </a:pPr>
            <a:r>
              <a:rPr lang="en-GB" dirty="0"/>
              <a:t>Support: Students can add pictures or articles from magazines, advertisements and toy catalogues which show examples of gender stereotypes and explain verbally why they are not a good thing. </a:t>
            </a:r>
            <a:endParaRPr lang="en-US" dirty="0"/>
          </a:p>
          <a:p>
            <a:pPr algn="just">
              <a:lnSpc>
                <a:spcPct val="114999"/>
              </a:lnSpc>
              <a:spcAft>
                <a:spcPts val="600"/>
              </a:spcAft>
            </a:pPr>
            <a:endParaRPr lang="en-GB" dirty="0"/>
          </a:p>
          <a:p>
            <a:pPr algn="just">
              <a:lnSpc>
                <a:spcPct val="114999"/>
              </a:lnSpc>
              <a:spcAft>
                <a:spcPts val="600"/>
              </a:spcAft>
            </a:pPr>
            <a:r>
              <a:rPr lang="en-GB" dirty="0"/>
              <a:t>Challenge: Ask students to annotate each of the stereotypes with an explanation of where they think these stereotypes are perpetuated and any examples of where they have seen these challenged. For example, how the news discusses different genders, how genders are represented in films, who is chosen for adverts on TV for particular jobs.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9</a:t>
            </a:fld>
            <a:endParaRPr lang="en-GB"/>
          </a:p>
        </p:txBody>
      </p:sp>
    </p:spTree>
    <p:extLst>
      <p:ext uri="{BB962C8B-B14F-4D97-AF65-F5344CB8AC3E}">
        <p14:creationId xmlns:p14="http://schemas.microsoft.com/office/powerpoint/2010/main" val="215744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4999"/>
              </a:lnSpc>
              <a:spcAft>
                <a:spcPts val="600"/>
              </a:spcAft>
            </a:pPr>
            <a:r>
              <a:rPr lang="en-GB" dirty="0"/>
              <a:t>Encourage students to consider factors such as: </a:t>
            </a:r>
            <a:endParaRPr lang="en-US" dirty="0"/>
          </a:p>
          <a:p>
            <a:pPr algn="just">
              <a:lnSpc>
                <a:spcPct val="114999"/>
              </a:lnSpc>
              <a:spcAft>
                <a:spcPts val="600"/>
              </a:spcAft>
            </a:pPr>
            <a:r>
              <a:rPr lang="en-GB" dirty="0"/>
              <a:t>• If someone is being pressured to do something they don’t want to do, they should consider whether their partner is really the right person for them. • Most relationships do not feature this kind of pressure – often there would be a discussion to help each other decide and communicate about whether they feel ready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10</a:t>
            </a:fld>
            <a:endParaRPr lang="en-GB"/>
          </a:p>
        </p:txBody>
      </p:sp>
    </p:spTree>
    <p:extLst>
      <p:ext uri="{BB962C8B-B14F-4D97-AF65-F5344CB8AC3E}">
        <p14:creationId xmlns:p14="http://schemas.microsoft.com/office/powerpoint/2010/main" val="151898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578CE56-7377-48AB-99F4-1B91D631E012}"/>
              </a:ext>
            </a:extLst>
          </p:cNvPr>
          <p:cNvSpPr>
            <a:spLocks noGrp="1"/>
          </p:cNvSpPr>
          <p:nvPr>
            <p:ph type="ftr" sz="quarter" idx="11"/>
          </p:nvPr>
        </p:nvSpPr>
        <p:spPr>
          <a:xfrm>
            <a:off x="9933707" y="6356350"/>
            <a:ext cx="2136371" cy="365125"/>
          </a:xfrm>
        </p:spPr>
        <p:txBody>
          <a:bodyPr/>
          <a:lstStyle/>
          <a:p>
            <a:r>
              <a:rPr lang="en-GB" dirty="0">
                <a:latin typeface="Arial" panose="020B0604020202020204" pitchFamily="34" charset="0"/>
                <a:cs typeface="Arial" panose="020B0604020202020204" pitchFamily="34" charset="0"/>
              </a:rPr>
              <a:t>© Medway Council 2021</a:t>
            </a:r>
            <a:endParaRPr lang="en-GB" dirty="0"/>
          </a:p>
        </p:txBody>
      </p:sp>
      <p:sp>
        <p:nvSpPr>
          <p:cNvPr id="8" name="Title Placeholder 1">
            <a:extLst>
              <a:ext uri="{FF2B5EF4-FFF2-40B4-BE49-F238E27FC236}">
                <a16:creationId xmlns:a16="http://schemas.microsoft.com/office/drawing/2014/main" id="{BD9AEADB-0567-4321-9777-FD2D946DEDED}"/>
              </a:ext>
            </a:extLst>
          </p:cNvPr>
          <p:cNvSpPr>
            <a:spLocks noGrp="1"/>
          </p:cNvSpPr>
          <p:nvPr>
            <p:ph type="title"/>
          </p:nvPr>
        </p:nvSpPr>
        <p:spPr>
          <a:xfrm>
            <a:off x="838200" y="4685574"/>
            <a:ext cx="10515600" cy="613009"/>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10" name="Picture 9">
            <a:extLst>
              <a:ext uri="{FF2B5EF4-FFF2-40B4-BE49-F238E27FC236}">
                <a16:creationId xmlns:a16="http://schemas.microsoft.com/office/drawing/2014/main" id="{0A13AADF-ECF4-44DE-AFB3-765C50C94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60" y="166569"/>
            <a:ext cx="2218898" cy="955221"/>
          </a:xfrm>
          <a:prstGeom prst="rect">
            <a:avLst/>
          </a:prstGeom>
        </p:spPr>
      </p:pic>
      <p:sp>
        <p:nvSpPr>
          <p:cNvPr id="14" name="Text Placeholder 13">
            <a:extLst>
              <a:ext uri="{FF2B5EF4-FFF2-40B4-BE49-F238E27FC236}">
                <a16:creationId xmlns:a16="http://schemas.microsoft.com/office/drawing/2014/main" id="{7726D0CC-1882-4A0D-9FA3-DCC055916889}"/>
              </a:ext>
            </a:extLst>
          </p:cNvPr>
          <p:cNvSpPr>
            <a:spLocks noGrp="1"/>
          </p:cNvSpPr>
          <p:nvPr>
            <p:ph type="body" sz="quarter" idx="12" hasCustomPrompt="1"/>
          </p:nvPr>
        </p:nvSpPr>
        <p:spPr>
          <a:xfrm>
            <a:off x="838200" y="5298388"/>
            <a:ext cx="10515600" cy="511175"/>
          </a:xfrm>
          <a:prstGeom prst="rect">
            <a:avLst/>
          </a:prstGeom>
        </p:spPr>
        <p:txBody>
          <a:bodyPr/>
          <a:lstStyle>
            <a:lvl1pPr marL="0" indent="0" algn="ctr">
              <a:buNone/>
              <a:defRPr sz="3200">
                <a:solidFill>
                  <a:srgbClr val="1C003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Subheading text (secondary </a:t>
            </a:r>
            <a:r>
              <a:rPr lang="en-US" dirty="0" err="1"/>
              <a:t>colour</a:t>
            </a:r>
            <a:r>
              <a:rPr lang="en-US" dirty="0"/>
              <a:t>)</a:t>
            </a:r>
            <a:endParaRPr lang="en-GB" dirty="0"/>
          </a:p>
        </p:txBody>
      </p:sp>
      <p:sp>
        <p:nvSpPr>
          <p:cNvPr id="16" name="Picture Placeholder 15">
            <a:extLst>
              <a:ext uri="{FF2B5EF4-FFF2-40B4-BE49-F238E27FC236}">
                <a16:creationId xmlns:a16="http://schemas.microsoft.com/office/drawing/2014/main" id="{73B65C31-5BAD-468F-984E-FEB767748B18}"/>
              </a:ext>
            </a:extLst>
          </p:cNvPr>
          <p:cNvSpPr>
            <a:spLocks noGrp="1"/>
          </p:cNvSpPr>
          <p:nvPr>
            <p:ph type="pic" sz="quarter" idx="13" hasCustomPrompt="1"/>
          </p:nvPr>
        </p:nvSpPr>
        <p:spPr>
          <a:xfrm>
            <a:off x="3967956" y="1580183"/>
            <a:ext cx="4256088" cy="2954337"/>
          </a:xfrm>
          <a:prstGeom prst="rect">
            <a:avLst/>
          </a:prstGeom>
          <a:ln w="38100">
            <a:solidFill>
              <a:srgbClr val="009DDC"/>
            </a:solidFill>
          </a:ln>
        </p:spPr>
        <p:txBody>
          <a:bodyPr/>
          <a:lstStyle>
            <a:lvl1pPr>
              <a:defRPr/>
            </a:lvl1pPr>
          </a:lstStyle>
          <a:p>
            <a:r>
              <a:rPr lang="en-US" dirty="0"/>
              <a:t>Lead image with blue border (click icon to add image)</a:t>
            </a:r>
            <a:endParaRPr lang="en-GB" dirty="0"/>
          </a:p>
        </p:txBody>
      </p:sp>
    </p:spTree>
    <p:extLst>
      <p:ext uri="{BB962C8B-B14F-4D97-AF65-F5344CB8AC3E}">
        <p14:creationId xmlns:p14="http://schemas.microsoft.com/office/powerpoint/2010/main" val="156595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E73F-6C17-46FB-8628-AF6E72265E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6F96EC-D276-45A7-81BF-8B0BEC2DD9A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E6DD4B-4891-4521-B852-1A5A365431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2F5ED-C14D-40F1-834B-C1A60EAC4575}"/>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AF540708-9821-4592-8F36-5B55155B1136}"/>
              </a:ext>
            </a:extLst>
          </p:cNvPr>
          <p:cNvSpPr>
            <a:spLocks noGrp="1"/>
          </p:cNvSpPr>
          <p:nvPr>
            <p:ph type="ftr" sz="quarter" idx="11"/>
          </p:nvPr>
        </p:nvSpPr>
        <p:spPr/>
        <p:txBody>
          <a:bodyPr/>
          <a:lstStyle/>
          <a:p>
            <a:r>
              <a:rPr lang="en-GB"/>
              <a:t>© Medway Council 2021</a:t>
            </a:r>
          </a:p>
        </p:txBody>
      </p:sp>
      <p:sp>
        <p:nvSpPr>
          <p:cNvPr id="7" name="Slide Number Placeholder 6">
            <a:extLst>
              <a:ext uri="{FF2B5EF4-FFF2-40B4-BE49-F238E27FC236}">
                <a16:creationId xmlns:a16="http://schemas.microsoft.com/office/drawing/2014/main" id="{D627E8D5-7B5C-406B-AB02-99C1D2DDA924}"/>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364238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B201-495C-4DF5-82F7-C5509A4DDBB0}"/>
              </a:ext>
            </a:extLst>
          </p:cNvPr>
          <p:cNvSpPr>
            <a:spLocks noGrp="1"/>
          </p:cNvSpPr>
          <p:nvPr>
            <p:ph type="title"/>
          </p:nvPr>
        </p:nvSpPr>
        <p:spPr>
          <a:xfrm>
            <a:off x="838200" y="3357707"/>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267EA2-D714-4549-9F83-74951BC24E05}"/>
              </a:ext>
            </a:extLst>
          </p:cNvPr>
          <p:cNvSpPr>
            <a:spLocks noGrp="1"/>
          </p:cNvSpPr>
          <p:nvPr>
            <p:ph type="body" orient="vert" idx="1"/>
          </p:nvPr>
        </p:nvSpPr>
        <p:spPr>
          <a:xfrm>
            <a:off x="838200" y="3108959"/>
            <a:ext cx="10515600" cy="306800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D4E28A-7D98-443D-B005-C74B7D09C32E}"/>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FC1B4A9F-6FCD-4028-B6A7-CFA41CCB6DE7}"/>
              </a:ext>
            </a:extLst>
          </p:cNvPr>
          <p:cNvSpPr>
            <a:spLocks noGrp="1"/>
          </p:cNvSpPr>
          <p:nvPr>
            <p:ph type="ftr" sz="quarter" idx="11"/>
          </p:nvPr>
        </p:nvSpPr>
        <p:spPr/>
        <p:txBody>
          <a:bodyPr/>
          <a:lstStyle/>
          <a:p>
            <a:r>
              <a:rPr lang="en-GB"/>
              <a:t>© Medway Council 2021</a:t>
            </a:r>
          </a:p>
        </p:txBody>
      </p:sp>
      <p:sp>
        <p:nvSpPr>
          <p:cNvPr id="6" name="Slide Number Placeholder 5">
            <a:extLst>
              <a:ext uri="{FF2B5EF4-FFF2-40B4-BE49-F238E27FC236}">
                <a16:creationId xmlns:a16="http://schemas.microsoft.com/office/drawing/2014/main" id="{0793A2DD-EDBF-43D2-811B-04320453BE7F}"/>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205711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2B77E-DA9A-434D-8979-1D8C1CD8B7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03C5F-26BB-489D-8E85-9A3D7853132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F48F1-A8B1-4545-A3C5-6A39D3E001B5}"/>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1B840C9D-D31F-44CA-8B03-30D552A67F6D}"/>
              </a:ext>
            </a:extLst>
          </p:cNvPr>
          <p:cNvSpPr>
            <a:spLocks noGrp="1"/>
          </p:cNvSpPr>
          <p:nvPr>
            <p:ph type="ftr" sz="quarter" idx="11"/>
          </p:nvPr>
        </p:nvSpPr>
        <p:spPr/>
        <p:txBody>
          <a:bodyPr/>
          <a:lstStyle/>
          <a:p>
            <a:r>
              <a:rPr lang="en-GB"/>
              <a:t>© Medway Council 2021</a:t>
            </a:r>
          </a:p>
        </p:txBody>
      </p:sp>
      <p:sp>
        <p:nvSpPr>
          <p:cNvPr id="6" name="Slide Number Placeholder 5">
            <a:extLst>
              <a:ext uri="{FF2B5EF4-FFF2-40B4-BE49-F238E27FC236}">
                <a16:creationId xmlns:a16="http://schemas.microsoft.com/office/drawing/2014/main" id="{B84CA04B-F248-4C0B-8EA8-A7DF56A05966}"/>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3675376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37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79AD-5A71-4070-B7A2-007E51BB0E70}"/>
              </a:ext>
            </a:extLst>
          </p:cNvPr>
          <p:cNvSpPr>
            <a:spLocks noGrp="1"/>
          </p:cNvSpPr>
          <p:nvPr>
            <p:ph type="title"/>
          </p:nvPr>
        </p:nvSpPr>
        <p:spPr>
          <a:xfrm>
            <a:off x="838200" y="983456"/>
            <a:ext cx="10515600" cy="1325563"/>
          </a:xfrm>
          <a:prstGeom prst="rect">
            <a:avLst/>
          </a:prstGeom>
        </p:spPr>
        <p:txBody>
          <a:bodyPr/>
          <a:lstStyle>
            <a:lvl1pPr algn="l">
              <a:defRPr>
                <a:solidFill>
                  <a:srgbClr val="009DDC"/>
                </a:solidFill>
                <a:latin typeface="Arial Black" panose="020B0A040201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293C873-EDD3-4134-A697-318F80EFA52A}"/>
              </a:ext>
            </a:extLst>
          </p:cNvPr>
          <p:cNvSpPr>
            <a:spLocks noGrp="1"/>
          </p:cNvSpPr>
          <p:nvPr>
            <p:ph idx="1"/>
          </p:nvPr>
        </p:nvSpPr>
        <p:spPr>
          <a:xfrm>
            <a:off x="838200" y="3108959"/>
            <a:ext cx="10515600" cy="3068003"/>
          </a:xfrm>
          <a:prstGeom prst="rect">
            <a:avLst/>
          </a:prstGeom>
        </p:spPr>
        <p:txBody>
          <a:bodyPr/>
          <a:lstStyle>
            <a:lvl1pPr>
              <a:defRPr>
                <a:latin typeface="Calibri" panose="020F0502020204030204" pitchFamily="34" charset="0"/>
                <a:ea typeface="Lato" panose="020F0502020204030203" pitchFamily="34" charset="0"/>
                <a:cs typeface="Calibri" panose="020F050202020403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0C5B820-FBA8-428B-A4A6-6EF8EA04C014}"/>
              </a:ext>
            </a:extLst>
          </p:cNvPr>
          <p:cNvSpPr>
            <a:spLocks noGrp="1"/>
          </p:cNvSpPr>
          <p:nvPr>
            <p:ph type="sldNum" sz="quarter" idx="12"/>
          </p:nvPr>
        </p:nvSpPr>
        <p:spPr>
          <a:xfrm>
            <a:off x="11745884" y="217055"/>
            <a:ext cx="382385" cy="240145"/>
          </a:xfrm>
          <a:prstGeom prst="rect">
            <a:avLst/>
          </a:prstGeom>
        </p:spPr>
        <p:txBody>
          <a:bodyPr/>
          <a:lstStyle>
            <a:lvl1pPr>
              <a:defRPr sz="1200">
                <a:solidFill>
                  <a:srgbClr val="009DDC"/>
                </a:solidFill>
                <a:latin typeface="Arial" panose="020B0604020202020204" pitchFamily="34" charset="0"/>
                <a:cs typeface="Arial" panose="020B0604020202020204" pitchFamily="34" charset="0"/>
              </a:defRPr>
            </a:lvl1pPr>
          </a:lstStyle>
          <a:p>
            <a:fld id="{478DA289-F468-42DF-B92F-0B060E228CBE}" type="slidenum">
              <a:rPr lang="en-GB" smtClean="0"/>
              <a:pPr/>
              <a:t>‹#›</a:t>
            </a:fld>
            <a:endParaRPr lang="en-GB" dirty="0"/>
          </a:p>
        </p:txBody>
      </p:sp>
      <p:cxnSp>
        <p:nvCxnSpPr>
          <p:cNvPr id="9" name="Straight Connector 8">
            <a:extLst>
              <a:ext uri="{FF2B5EF4-FFF2-40B4-BE49-F238E27FC236}">
                <a16:creationId xmlns:a16="http://schemas.microsoft.com/office/drawing/2014/main" id="{8D9CDB75-ED9B-4B63-A55F-C90CEBB1C76D}"/>
              </a:ext>
            </a:extLst>
          </p:cNvPr>
          <p:cNvCxnSpPr>
            <a:cxnSpLocks/>
          </p:cNvCxnSpPr>
          <p:nvPr userDrawn="1"/>
        </p:nvCxnSpPr>
        <p:spPr>
          <a:xfrm>
            <a:off x="11720949" y="217055"/>
            <a:ext cx="0" cy="240145"/>
          </a:xfrm>
          <a:prstGeom prst="line">
            <a:avLst/>
          </a:prstGeom>
          <a:ln w="19050">
            <a:solidFill>
              <a:srgbClr val="009DD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FE69E32-E96C-4685-90AF-FAC2184E9F6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39930" y="95821"/>
            <a:ext cx="1040473" cy="447917"/>
          </a:xfrm>
          <a:prstGeom prst="rect">
            <a:avLst/>
          </a:prstGeom>
        </p:spPr>
      </p:pic>
      <p:sp>
        <p:nvSpPr>
          <p:cNvPr id="10" name="Footer Placeholder 4">
            <a:extLst>
              <a:ext uri="{FF2B5EF4-FFF2-40B4-BE49-F238E27FC236}">
                <a16:creationId xmlns:a16="http://schemas.microsoft.com/office/drawing/2014/main" id="{D2737F79-6FDB-4F9B-BAAA-00933B150E13}"/>
              </a:ext>
            </a:extLst>
          </p:cNvPr>
          <p:cNvSpPr>
            <a:spLocks noGrp="1"/>
          </p:cNvSpPr>
          <p:nvPr>
            <p:ph type="ftr" sz="quarter" idx="11"/>
          </p:nvPr>
        </p:nvSpPr>
        <p:spPr>
          <a:xfrm>
            <a:off x="9933707" y="6356350"/>
            <a:ext cx="2136371" cy="365125"/>
          </a:xfrm>
        </p:spPr>
        <p:txBody>
          <a:bodyPr/>
          <a:lstStyle/>
          <a:p>
            <a:r>
              <a:rPr lang="en-GB" dirty="0">
                <a:latin typeface="Arial" panose="020B0604020202020204" pitchFamily="34" charset="0"/>
                <a:cs typeface="Arial" panose="020B0604020202020204" pitchFamily="34" charset="0"/>
              </a:rPr>
              <a:t>© Medway Council 2021</a:t>
            </a:r>
            <a:endParaRPr lang="en-GB" dirty="0"/>
          </a:p>
        </p:txBody>
      </p:sp>
      <p:cxnSp>
        <p:nvCxnSpPr>
          <p:cNvPr id="11" name="Straight Connector 10">
            <a:extLst>
              <a:ext uri="{FF2B5EF4-FFF2-40B4-BE49-F238E27FC236}">
                <a16:creationId xmlns:a16="http://schemas.microsoft.com/office/drawing/2014/main" id="{3E796D21-5031-4F50-92F0-9A858FF879B1}"/>
              </a:ext>
            </a:extLst>
          </p:cNvPr>
          <p:cNvCxnSpPr/>
          <p:nvPr userDrawn="1"/>
        </p:nvCxnSpPr>
        <p:spPr>
          <a:xfrm>
            <a:off x="0" y="622168"/>
            <a:ext cx="121920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79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69E97C8-E1C1-4FCC-A646-B17921DEEB4C}"/>
              </a:ext>
            </a:extLst>
          </p:cNvPr>
          <p:cNvSpPr>
            <a:spLocks noGrp="1"/>
          </p:cNvSpPr>
          <p:nvPr>
            <p:ph type="sldNum" sz="quarter" idx="12"/>
          </p:nvPr>
        </p:nvSpPr>
        <p:spPr>
          <a:xfrm>
            <a:off x="11745884" y="217055"/>
            <a:ext cx="382385" cy="240145"/>
          </a:xfrm>
          <a:prstGeom prst="rect">
            <a:avLst/>
          </a:prstGeom>
        </p:spPr>
        <p:txBody>
          <a:bodyPr/>
          <a:lstStyle>
            <a:lvl1pPr>
              <a:defRPr sz="1200">
                <a:solidFill>
                  <a:srgbClr val="009DDC"/>
                </a:solidFill>
                <a:latin typeface="Arial" panose="020B0604020202020204" pitchFamily="34" charset="0"/>
                <a:cs typeface="Arial" panose="020B0604020202020204" pitchFamily="34" charset="0"/>
              </a:defRPr>
            </a:lvl1pPr>
          </a:lstStyle>
          <a:p>
            <a:fld id="{478DA289-F468-42DF-B92F-0B060E228CBE}" type="slidenum">
              <a:rPr lang="en-GB" smtClean="0"/>
              <a:pPr/>
              <a:t>‹#›</a:t>
            </a:fld>
            <a:endParaRPr lang="en-GB" dirty="0"/>
          </a:p>
        </p:txBody>
      </p:sp>
      <p:cxnSp>
        <p:nvCxnSpPr>
          <p:cNvPr id="6" name="Straight Connector 5">
            <a:extLst>
              <a:ext uri="{FF2B5EF4-FFF2-40B4-BE49-F238E27FC236}">
                <a16:creationId xmlns:a16="http://schemas.microsoft.com/office/drawing/2014/main" id="{37B32BDB-C5E0-4311-94A8-D825A7667929}"/>
              </a:ext>
            </a:extLst>
          </p:cNvPr>
          <p:cNvCxnSpPr>
            <a:cxnSpLocks/>
          </p:cNvCxnSpPr>
          <p:nvPr userDrawn="1"/>
        </p:nvCxnSpPr>
        <p:spPr>
          <a:xfrm>
            <a:off x="11720949" y="217055"/>
            <a:ext cx="0" cy="240145"/>
          </a:xfrm>
          <a:prstGeom prst="line">
            <a:avLst/>
          </a:prstGeom>
          <a:ln w="19050">
            <a:solidFill>
              <a:srgbClr val="009DD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388AA80-B0A0-4107-BC3A-5B030D00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39930" y="95821"/>
            <a:ext cx="1040473" cy="447917"/>
          </a:xfrm>
          <a:prstGeom prst="rect">
            <a:avLst/>
          </a:prstGeom>
        </p:spPr>
      </p:pic>
      <p:cxnSp>
        <p:nvCxnSpPr>
          <p:cNvPr id="8" name="Straight Connector 7">
            <a:extLst>
              <a:ext uri="{FF2B5EF4-FFF2-40B4-BE49-F238E27FC236}">
                <a16:creationId xmlns:a16="http://schemas.microsoft.com/office/drawing/2014/main" id="{90B01026-12F9-4F18-B342-AF35C30974CB}"/>
              </a:ext>
            </a:extLst>
          </p:cNvPr>
          <p:cNvCxnSpPr/>
          <p:nvPr userDrawn="1"/>
        </p:nvCxnSpPr>
        <p:spPr>
          <a:xfrm>
            <a:off x="0" y="622168"/>
            <a:ext cx="121920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7EC44BF1-2127-4D7A-A5BD-5D529F91EA4C}"/>
              </a:ext>
            </a:extLst>
          </p:cNvPr>
          <p:cNvSpPr>
            <a:spLocks noGrp="1"/>
          </p:cNvSpPr>
          <p:nvPr>
            <p:ph type="ftr" sz="quarter" idx="11"/>
          </p:nvPr>
        </p:nvSpPr>
        <p:spPr>
          <a:xfrm>
            <a:off x="9933707" y="6356350"/>
            <a:ext cx="2136371" cy="365125"/>
          </a:xfrm>
        </p:spPr>
        <p:txBody>
          <a:bodyPr/>
          <a:lstStyle/>
          <a:p>
            <a:r>
              <a:rPr lang="en-GB" dirty="0">
                <a:latin typeface="Arial" panose="020B0604020202020204" pitchFamily="34" charset="0"/>
                <a:cs typeface="Arial" panose="020B0604020202020204" pitchFamily="34" charset="0"/>
              </a:rPr>
              <a:t>© Medway Council 2021</a:t>
            </a:r>
            <a:endParaRPr lang="en-GB" dirty="0"/>
          </a:p>
        </p:txBody>
      </p:sp>
    </p:spTree>
    <p:extLst>
      <p:ext uri="{BB962C8B-B14F-4D97-AF65-F5344CB8AC3E}">
        <p14:creationId xmlns:p14="http://schemas.microsoft.com/office/powerpoint/2010/main" val="302680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753D-3C50-4AA2-AFBC-C7160A71D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C6E02F1D-F1F5-47F3-9D10-88F192F23DD6}"/>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5DB8D622-CAD6-4BF2-AC67-46D9F094AC3B}"/>
              </a:ext>
            </a:extLst>
          </p:cNvPr>
          <p:cNvSpPr>
            <a:spLocks noGrp="1"/>
          </p:cNvSpPr>
          <p:nvPr>
            <p:ph type="ftr" sz="quarter" idx="11"/>
          </p:nvPr>
        </p:nvSpPr>
        <p:spPr/>
        <p:txBody>
          <a:bodyPr/>
          <a:lstStyle/>
          <a:p>
            <a:r>
              <a:rPr lang="en-GB"/>
              <a:t>© Medway Council 2021</a:t>
            </a:r>
          </a:p>
        </p:txBody>
      </p:sp>
      <p:sp>
        <p:nvSpPr>
          <p:cNvPr id="6" name="Slide Number Placeholder 5">
            <a:extLst>
              <a:ext uri="{FF2B5EF4-FFF2-40B4-BE49-F238E27FC236}">
                <a16:creationId xmlns:a16="http://schemas.microsoft.com/office/drawing/2014/main" id="{4257B945-9B1F-49F9-93D4-0E5088A903BD}"/>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132569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ABEB-7FE9-4809-A8B4-F0F49BD1CAFA}"/>
              </a:ext>
            </a:extLst>
          </p:cNvPr>
          <p:cNvSpPr>
            <a:spLocks noGrp="1"/>
          </p:cNvSpPr>
          <p:nvPr>
            <p:ph type="title"/>
          </p:nvPr>
        </p:nvSpPr>
        <p:spPr>
          <a:xfrm>
            <a:off x="838200" y="3357707"/>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999159-ED73-43CE-9411-5FE9BDBE4C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4AC398-D4EF-4CD6-B018-E6DDD99885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85EAD1-474A-49D5-BB07-051F392E50A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6A29F93A-F411-4229-BE07-436EA9787A40}"/>
              </a:ext>
            </a:extLst>
          </p:cNvPr>
          <p:cNvSpPr>
            <a:spLocks noGrp="1"/>
          </p:cNvSpPr>
          <p:nvPr>
            <p:ph type="ftr" sz="quarter" idx="11"/>
          </p:nvPr>
        </p:nvSpPr>
        <p:spPr/>
        <p:txBody>
          <a:bodyPr/>
          <a:lstStyle/>
          <a:p>
            <a:r>
              <a:rPr lang="en-GB"/>
              <a:t>© Medway Council 2021</a:t>
            </a:r>
          </a:p>
        </p:txBody>
      </p:sp>
      <p:sp>
        <p:nvSpPr>
          <p:cNvPr id="7" name="Slide Number Placeholder 6">
            <a:extLst>
              <a:ext uri="{FF2B5EF4-FFF2-40B4-BE49-F238E27FC236}">
                <a16:creationId xmlns:a16="http://schemas.microsoft.com/office/drawing/2014/main" id="{DF6D81D6-1309-41BD-81CB-51538A455CC8}"/>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211222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759C-0AEC-4843-B3E8-E955391BD5E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A39A8-E4F8-46DE-89CC-A76E803015D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CF9BD2-53FF-40CE-AC57-392C4A80B54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B48383-7FC2-4403-B15D-FDEB015844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58B7A6-1E47-4543-80B8-54A3DE622318}"/>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74FA67-854A-40F8-AEE6-FDF55629AF7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id="{3A5B196E-E31C-4869-B793-D2AD97D9112C}"/>
              </a:ext>
            </a:extLst>
          </p:cNvPr>
          <p:cNvSpPr>
            <a:spLocks noGrp="1"/>
          </p:cNvSpPr>
          <p:nvPr>
            <p:ph type="ftr" sz="quarter" idx="11"/>
          </p:nvPr>
        </p:nvSpPr>
        <p:spPr/>
        <p:txBody>
          <a:bodyPr/>
          <a:lstStyle/>
          <a:p>
            <a:r>
              <a:rPr lang="en-GB"/>
              <a:t>© Medway Council 2021</a:t>
            </a:r>
          </a:p>
        </p:txBody>
      </p:sp>
      <p:sp>
        <p:nvSpPr>
          <p:cNvPr id="9" name="Slide Number Placeholder 8">
            <a:extLst>
              <a:ext uri="{FF2B5EF4-FFF2-40B4-BE49-F238E27FC236}">
                <a16:creationId xmlns:a16="http://schemas.microsoft.com/office/drawing/2014/main" id="{F29EB52C-3A2F-46CD-AB8C-6C9F42261516}"/>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223501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9DD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A517E0-1A3F-4D92-8331-C196299583DD}"/>
              </a:ext>
            </a:extLst>
          </p:cNvPr>
          <p:cNvSpPr txBox="1"/>
          <p:nvPr userDrawn="1"/>
        </p:nvSpPr>
        <p:spPr>
          <a:xfrm>
            <a:off x="10049163" y="207607"/>
            <a:ext cx="2005079" cy="1077218"/>
          </a:xfrm>
          <a:prstGeom prst="rect">
            <a:avLst/>
          </a:prstGeom>
          <a:noFill/>
          <a:ln w="28575">
            <a:solidFill>
              <a:srgbClr val="1C0039"/>
            </a:solidFill>
          </a:ln>
        </p:spPr>
        <p:txBody>
          <a:bodyPr wrap="square" rtlCol="0">
            <a:spAutoFit/>
          </a:bodyPr>
          <a:lstStyle/>
          <a:p>
            <a:pPr algn="ctr"/>
            <a:r>
              <a:rPr lang="en-US" sz="3200" dirty="0">
                <a:solidFill>
                  <a:srgbClr val="1C0039"/>
                </a:solidFill>
                <a:latin typeface="Arial Black" panose="020B0A04020102020204" pitchFamily="34" charset="0"/>
              </a:rPr>
              <a:t>Teacher</a:t>
            </a:r>
          </a:p>
          <a:p>
            <a:pPr algn="ctr"/>
            <a:r>
              <a:rPr lang="en-US" sz="3200" dirty="0">
                <a:solidFill>
                  <a:srgbClr val="1C0039"/>
                </a:solidFill>
                <a:latin typeface="Arial Black" panose="020B0A04020102020204" pitchFamily="34" charset="0"/>
              </a:rPr>
              <a:t> slide</a:t>
            </a:r>
            <a:endParaRPr lang="en-GB" sz="3200" dirty="0">
              <a:solidFill>
                <a:srgbClr val="1C0039"/>
              </a:solidFill>
              <a:latin typeface="Arial Black" panose="020B0A04020102020204" pitchFamily="34" charset="0"/>
            </a:endParaRPr>
          </a:p>
        </p:txBody>
      </p:sp>
      <p:pic>
        <p:nvPicPr>
          <p:cNvPr id="9" name="Picture 8">
            <a:extLst>
              <a:ext uri="{FF2B5EF4-FFF2-40B4-BE49-F238E27FC236}">
                <a16:creationId xmlns:a16="http://schemas.microsoft.com/office/drawing/2014/main" id="{19527E27-972B-479D-A4D5-C05BF82DF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016" y="193442"/>
            <a:ext cx="2005079" cy="863173"/>
          </a:xfrm>
          <a:prstGeom prst="rect">
            <a:avLst/>
          </a:prstGeom>
        </p:spPr>
      </p:pic>
      <p:sp>
        <p:nvSpPr>
          <p:cNvPr id="16" name="Text Placeholder 15">
            <a:extLst>
              <a:ext uri="{FF2B5EF4-FFF2-40B4-BE49-F238E27FC236}">
                <a16:creationId xmlns:a16="http://schemas.microsoft.com/office/drawing/2014/main" id="{E88F7A41-5725-4A32-AA9D-9BF5FF1020C9}"/>
              </a:ext>
            </a:extLst>
          </p:cNvPr>
          <p:cNvSpPr>
            <a:spLocks noGrp="1"/>
          </p:cNvSpPr>
          <p:nvPr>
            <p:ph type="body" sz="quarter" idx="10" hasCustomPrompt="1"/>
          </p:nvPr>
        </p:nvSpPr>
        <p:spPr>
          <a:xfrm>
            <a:off x="1034474" y="2622550"/>
            <a:ext cx="9624290" cy="951923"/>
          </a:xfrm>
          <a:prstGeom prst="rect">
            <a:avLst/>
          </a:prstGeom>
        </p:spPr>
        <p:txBody>
          <a:bodyPr/>
          <a:lstStyle>
            <a:lvl1pPr marL="0" indent="0" algn="ctr">
              <a:buNone/>
              <a:defRPr sz="9600">
                <a:solidFill>
                  <a:srgbClr val="1C0039"/>
                </a:solidFill>
                <a:latin typeface="Arial Black" panose="020B0A04020102020204" pitchFamily="34" charset="0"/>
              </a:defRPr>
            </a:lvl1pPr>
          </a:lstStyle>
          <a:p>
            <a:pPr lvl="0"/>
            <a:r>
              <a:rPr lang="en-US" dirty="0"/>
              <a:t>Lesson title</a:t>
            </a:r>
          </a:p>
        </p:txBody>
      </p:sp>
      <p:sp>
        <p:nvSpPr>
          <p:cNvPr id="18" name="Text Placeholder 17">
            <a:extLst>
              <a:ext uri="{FF2B5EF4-FFF2-40B4-BE49-F238E27FC236}">
                <a16:creationId xmlns:a16="http://schemas.microsoft.com/office/drawing/2014/main" id="{7DE375A4-3D9D-4078-AF8A-3BF5588A4817}"/>
              </a:ext>
            </a:extLst>
          </p:cNvPr>
          <p:cNvSpPr>
            <a:spLocks noGrp="1"/>
          </p:cNvSpPr>
          <p:nvPr>
            <p:ph type="body" sz="quarter" idx="11" hasCustomPrompt="1"/>
          </p:nvPr>
        </p:nvSpPr>
        <p:spPr>
          <a:xfrm>
            <a:off x="1034473" y="3732066"/>
            <a:ext cx="9624289" cy="950913"/>
          </a:xfrm>
          <a:prstGeom prst="rect">
            <a:avLst/>
          </a:prstGeom>
        </p:spPr>
        <p:txBody>
          <a:bodyPr/>
          <a:lstStyle>
            <a:lvl1pPr marL="0" indent="0" algn="ctr">
              <a:buNone/>
              <a:defRPr sz="305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dirty="0"/>
              <a:t>Subtitle text (adjust to same length as above)</a:t>
            </a:r>
            <a:endParaRPr lang="en-GB" dirty="0"/>
          </a:p>
        </p:txBody>
      </p:sp>
      <p:sp>
        <p:nvSpPr>
          <p:cNvPr id="19" name="Footer Placeholder 4">
            <a:extLst>
              <a:ext uri="{FF2B5EF4-FFF2-40B4-BE49-F238E27FC236}">
                <a16:creationId xmlns:a16="http://schemas.microsoft.com/office/drawing/2014/main" id="{FEB45C7F-30AC-4AF5-AB8B-D1E4F82DFFAF}"/>
              </a:ext>
            </a:extLst>
          </p:cNvPr>
          <p:cNvSpPr>
            <a:spLocks noGrp="1"/>
          </p:cNvSpPr>
          <p:nvPr>
            <p:ph type="ftr" sz="quarter" idx="12"/>
          </p:nvPr>
        </p:nvSpPr>
        <p:spPr>
          <a:xfrm>
            <a:off x="9933707" y="6356350"/>
            <a:ext cx="2136371" cy="365125"/>
          </a:xfrm>
        </p:spPr>
        <p:txBody>
          <a:bodyPr/>
          <a:lstStyle>
            <a:lvl1pPr>
              <a:defRPr>
                <a:solidFill>
                  <a:schemeClr val="bg1"/>
                </a:solidFill>
              </a:defRPr>
            </a:lvl1pPr>
          </a:lstStyle>
          <a:p>
            <a:r>
              <a:rPr lang="en-GB">
                <a:latin typeface="Arial" panose="020B0604020202020204" pitchFamily="34" charset="0"/>
                <a:cs typeface="Arial" panose="020B0604020202020204" pitchFamily="34" charset="0"/>
              </a:rPr>
              <a:t>© Medway Council 2021</a:t>
            </a:r>
            <a:endParaRPr lang="en-GB" dirty="0"/>
          </a:p>
        </p:txBody>
      </p:sp>
    </p:spTree>
    <p:extLst>
      <p:ext uri="{BB962C8B-B14F-4D97-AF65-F5344CB8AC3E}">
        <p14:creationId xmlns:p14="http://schemas.microsoft.com/office/powerpoint/2010/main" val="67556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009DD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A517E0-1A3F-4D92-8331-C196299583DD}"/>
              </a:ext>
            </a:extLst>
          </p:cNvPr>
          <p:cNvSpPr txBox="1"/>
          <p:nvPr userDrawn="1"/>
        </p:nvSpPr>
        <p:spPr>
          <a:xfrm>
            <a:off x="10049163" y="207607"/>
            <a:ext cx="2005079" cy="1077218"/>
          </a:xfrm>
          <a:prstGeom prst="rect">
            <a:avLst/>
          </a:prstGeom>
          <a:noFill/>
          <a:ln w="28575">
            <a:solidFill>
              <a:srgbClr val="1C0039"/>
            </a:solidFill>
          </a:ln>
        </p:spPr>
        <p:txBody>
          <a:bodyPr wrap="square" rtlCol="0">
            <a:spAutoFit/>
          </a:bodyPr>
          <a:lstStyle/>
          <a:p>
            <a:pPr algn="ctr"/>
            <a:r>
              <a:rPr lang="en-US" sz="3200" dirty="0">
                <a:solidFill>
                  <a:srgbClr val="1C0039"/>
                </a:solidFill>
                <a:latin typeface="Arial Black" panose="020B0A04020102020204" pitchFamily="34" charset="0"/>
              </a:rPr>
              <a:t>Teacher</a:t>
            </a:r>
          </a:p>
          <a:p>
            <a:pPr algn="ctr"/>
            <a:r>
              <a:rPr lang="en-US" sz="3200" dirty="0">
                <a:solidFill>
                  <a:srgbClr val="1C0039"/>
                </a:solidFill>
                <a:latin typeface="Arial Black" panose="020B0A04020102020204" pitchFamily="34" charset="0"/>
              </a:rPr>
              <a:t> slide</a:t>
            </a:r>
            <a:endParaRPr lang="en-GB" sz="3200" dirty="0">
              <a:solidFill>
                <a:srgbClr val="1C0039"/>
              </a:solidFill>
              <a:latin typeface="Arial Black" panose="020B0A04020102020204" pitchFamily="34" charset="0"/>
            </a:endParaRPr>
          </a:p>
        </p:txBody>
      </p:sp>
      <p:pic>
        <p:nvPicPr>
          <p:cNvPr id="9" name="Picture 8">
            <a:extLst>
              <a:ext uri="{FF2B5EF4-FFF2-40B4-BE49-F238E27FC236}">
                <a16:creationId xmlns:a16="http://schemas.microsoft.com/office/drawing/2014/main" id="{19527E27-972B-479D-A4D5-C05BF82DF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8104" y="314629"/>
            <a:ext cx="2005079" cy="863173"/>
          </a:xfrm>
          <a:prstGeom prst="rect">
            <a:avLst/>
          </a:prstGeom>
        </p:spPr>
      </p:pic>
      <p:sp>
        <p:nvSpPr>
          <p:cNvPr id="19" name="Footer Placeholder 4">
            <a:extLst>
              <a:ext uri="{FF2B5EF4-FFF2-40B4-BE49-F238E27FC236}">
                <a16:creationId xmlns:a16="http://schemas.microsoft.com/office/drawing/2014/main" id="{FEB45C7F-30AC-4AF5-AB8B-D1E4F82DFFAF}"/>
              </a:ext>
            </a:extLst>
          </p:cNvPr>
          <p:cNvSpPr>
            <a:spLocks noGrp="1"/>
          </p:cNvSpPr>
          <p:nvPr>
            <p:ph type="ftr" sz="quarter" idx="12"/>
          </p:nvPr>
        </p:nvSpPr>
        <p:spPr>
          <a:xfrm>
            <a:off x="9933707" y="6356350"/>
            <a:ext cx="2136371" cy="365125"/>
          </a:xfrm>
        </p:spPr>
        <p:txBody>
          <a:bodyPr/>
          <a:lstStyle>
            <a:lvl1pPr>
              <a:defRPr>
                <a:solidFill>
                  <a:schemeClr val="bg1"/>
                </a:solidFill>
              </a:defRPr>
            </a:lvl1pPr>
          </a:lstStyle>
          <a:p>
            <a:r>
              <a:rPr lang="en-GB">
                <a:latin typeface="Arial" panose="020B0604020202020204" pitchFamily="34" charset="0"/>
                <a:cs typeface="Arial" panose="020B0604020202020204" pitchFamily="34" charset="0"/>
              </a:rPr>
              <a:t>© Medway Council 2021</a:t>
            </a:r>
            <a:endParaRPr lang="en-GB" dirty="0"/>
          </a:p>
        </p:txBody>
      </p:sp>
      <p:sp>
        <p:nvSpPr>
          <p:cNvPr id="7" name="Title 1">
            <a:extLst>
              <a:ext uri="{FF2B5EF4-FFF2-40B4-BE49-F238E27FC236}">
                <a16:creationId xmlns:a16="http://schemas.microsoft.com/office/drawing/2014/main" id="{084885DB-9D07-42B8-B3E7-646509C41371}"/>
              </a:ext>
            </a:extLst>
          </p:cNvPr>
          <p:cNvSpPr>
            <a:spLocks noGrp="1"/>
          </p:cNvSpPr>
          <p:nvPr>
            <p:ph type="title"/>
          </p:nvPr>
        </p:nvSpPr>
        <p:spPr>
          <a:xfrm>
            <a:off x="332616" y="498713"/>
            <a:ext cx="6927166" cy="679089"/>
          </a:xfrm>
          <a:prstGeom prst="rect">
            <a:avLst/>
          </a:prstGeom>
        </p:spPr>
        <p:txBody>
          <a:bodyPr/>
          <a:lstStyle>
            <a:lvl1pPr algn="l">
              <a:defRPr sz="3200">
                <a:solidFill>
                  <a:srgbClr val="1C0039"/>
                </a:solidFill>
                <a:latin typeface="Arial Black" panose="020B0A04020102020204" pitchFamily="34" charset="0"/>
              </a:defRPr>
            </a:lvl1pPr>
          </a:lstStyle>
          <a:p>
            <a:r>
              <a:rPr lang="en-US" dirty="0"/>
              <a:t>Click to edit Master title style</a:t>
            </a:r>
            <a:endParaRPr lang="en-GB" dirty="0"/>
          </a:p>
        </p:txBody>
      </p:sp>
      <p:sp>
        <p:nvSpPr>
          <p:cNvPr id="8" name="Content Placeholder 2">
            <a:extLst>
              <a:ext uri="{FF2B5EF4-FFF2-40B4-BE49-F238E27FC236}">
                <a16:creationId xmlns:a16="http://schemas.microsoft.com/office/drawing/2014/main" id="{BBD33BE7-370A-46FD-807D-3F87844C4A4B}"/>
              </a:ext>
            </a:extLst>
          </p:cNvPr>
          <p:cNvSpPr>
            <a:spLocks noGrp="1"/>
          </p:cNvSpPr>
          <p:nvPr>
            <p:ph idx="1"/>
          </p:nvPr>
        </p:nvSpPr>
        <p:spPr>
          <a:xfrm>
            <a:off x="332616" y="1788160"/>
            <a:ext cx="10515600" cy="3068003"/>
          </a:xfrm>
          <a:prstGeom prst="rect">
            <a:avLst/>
          </a:prstGeom>
        </p:spPr>
        <p:txBody>
          <a:bodyPr/>
          <a:lstStyle>
            <a:lvl1pPr>
              <a:defRPr>
                <a:solidFill>
                  <a:srgbClr val="1C0039"/>
                </a:solidFill>
                <a:latin typeface="Calibri" panose="020F0502020204030204" pitchFamily="34" charset="0"/>
                <a:ea typeface="Lato" panose="020F0502020204030203" pitchFamily="34" charset="0"/>
                <a:cs typeface="Calibri" panose="020F0502020204030204" pitchFamily="34" charset="0"/>
              </a:defRPr>
            </a:lvl1pPr>
            <a:lvl2pPr>
              <a:defRPr>
                <a:solidFill>
                  <a:srgbClr val="1C0039"/>
                </a:solidFill>
              </a:defRPr>
            </a:lvl2pPr>
            <a:lvl3pPr>
              <a:defRPr>
                <a:solidFill>
                  <a:srgbClr val="1C0039"/>
                </a:solidFill>
              </a:defRPr>
            </a:lvl3pPr>
            <a:lvl4pPr>
              <a:defRPr>
                <a:solidFill>
                  <a:srgbClr val="1C0039"/>
                </a:solidFill>
              </a:defRPr>
            </a:lvl4pPr>
            <a:lvl5pPr>
              <a:defRPr>
                <a:solidFill>
                  <a:srgbClr val="1C0039"/>
                </a:solidFill>
              </a:defRPr>
            </a:lvl5pPr>
          </a:lstStyle>
          <a:p>
            <a:pPr lvl="0"/>
            <a:r>
              <a:rPr lang="en-US" dirty="0"/>
              <a:t>Edit Master text styles</a:t>
            </a:r>
          </a:p>
        </p:txBody>
      </p:sp>
    </p:spTree>
    <p:extLst>
      <p:ext uri="{BB962C8B-B14F-4D97-AF65-F5344CB8AC3E}">
        <p14:creationId xmlns:p14="http://schemas.microsoft.com/office/powerpoint/2010/main" val="390722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82DA-765C-47AB-9EF3-2A2FE4BBF3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04EAED-0912-42F3-94D7-C80C2752B31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DE76A2-2EDE-400A-A5BC-AAC394F9EB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50FB2D-666F-4A01-84B8-861AB3CA05AE}"/>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B15EB34A-32B1-4872-BC7C-BAF393E69A58}"/>
              </a:ext>
            </a:extLst>
          </p:cNvPr>
          <p:cNvSpPr>
            <a:spLocks noGrp="1"/>
          </p:cNvSpPr>
          <p:nvPr>
            <p:ph type="ftr" sz="quarter" idx="11"/>
          </p:nvPr>
        </p:nvSpPr>
        <p:spPr/>
        <p:txBody>
          <a:bodyPr/>
          <a:lstStyle/>
          <a:p>
            <a:r>
              <a:rPr lang="en-GB"/>
              <a:t>© Medway Council 2021</a:t>
            </a:r>
          </a:p>
        </p:txBody>
      </p:sp>
      <p:sp>
        <p:nvSpPr>
          <p:cNvPr id="7" name="Slide Number Placeholder 6">
            <a:extLst>
              <a:ext uri="{FF2B5EF4-FFF2-40B4-BE49-F238E27FC236}">
                <a16:creationId xmlns:a16="http://schemas.microsoft.com/office/drawing/2014/main" id="{2D8BA892-921A-4E0A-953F-D16D9C5B92E2}"/>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78749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AB7B4A4-058D-4AFC-A525-EAD9398C9BCC}"/>
              </a:ext>
            </a:extLst>
          </p:cNvPr>
          <p:cNvSpPr>
            <a:spLocks noGrp="1"/>
          </p:cNvSpPr>
          <p:nvPr>
            <p:ph type="ftr" sz="quarter" idx="3"/>
          </p:nvPr>
        </p:nvSpPr>
        <p:spPr>
          <a:xfrm>
            <a:off x="8370916" y="6306401"/>
            <a:ext cx="159465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latin typeface="Arial" panose="020B0604020202020204" pitchFamily="34" charset="0"/>
                <a:cs typeface="Arial" panose="020B0604020202020204" pitchFamily="34" charset="0"/>
              </a:rPr>
              <a:t>© Medway Council 2021</a:t>
            </a:r>
            <a:endParaRPr lang="en-GB" dirty="0"/>
          </a:p>
        </p:txBody>
      </p:sp>
    </p:spTree>
    <p:extLst>
      <p:ext uri="{BB962C8B-B14F-4D97-AF65-F5344CB8AC3E}">
        <p14:creationId xmlns:p14="http://schemas.microsoft.com/office/powerpoint/2010/main" val="3980962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60" r:id="rId8"/>
    <p:sldLayoutId id="2147483656" r:id="rId9"/>
    <p:sldLayoutId id="2147483657" r:id="rId10"/>
    <p:sldLayoutId id="2147483658" r:id="rId11"/>
    <p:sldLayoutId id="2147483659" r:id="rId12"/>
    <p:sldLayoutId id="2147483661" r:id="rId13"/>
  </p:sldLayoutIdLst>
  <p:hf hdr="0" dt="0"/>
  <p:txStyles>
    <p:titleStyle>
      <a:lvl1pPr algn="ctr" defTabSz="914400" rtl="0" eaLnBrk="1" latinLnBrk="0" hangingPunct="1">
        <a:lnSpc>
          <a:spcPct val="90000"/>
        </a:lnSpc>
        <a:spcBef>
          <a:spcPct val="0"/>
        </a:spcBef>
        <a:buNone/>
        <a:defRPr sz="4400" kern="1200">
          <a:solidFill>
            <a:srgbClr val="009DDC"/>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www.abettermedway.co.uk/" TargetMode="External"/><Relationship Id="rId7"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childline.org.uk/" TargetMode="External"/><Relationship Id="rId4" Type="http://schemas.openxmlformats.org/officeDocument/2006/relationships/hyperlink" Target="https://www.brook.org.uk/help-advi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392azAUl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650E-6B93-216C-6919-1D46BA5787B7}"/>
              </a:ext>
            </a:extLst>
          </p:cNvPr>
          <p:cNvSpPr>
            <a:spLocks noGrp="1"/>
          </p:cNvSpPr>
          <p:nvPr>
            <p:ph type="title"/>
          </p:nvPr>
        </p:nvSpPr>
        <p:spPr/>
        <p:txBody>
          <a:bodyPr lIns="91440" tIns="45720" rIns="91440" bIns="45720" anchor="b"/>
          <a:lstStyle/>
          <a:p>
            <a:r>
              <a:rPr lang="en-US" sz="1400" dirty="0">
                <a:latin typeface="Arial Black"/>
              </a:rPr>
              <a:t>TEACHER SLIDE:</a:t>
            </a:r>
            <a:br>
              <a:rPr lang="en-US" sz="1400" dirty="0">
                <a:solidFill>
                  <a:schemeClr val="tx1"/>
                </a:solidFill>
                <a:latin typeface="Arial Black"/>
              </a:rPr>
            </a:br>
            <a:r>
              <a:rPr lang="en-US" sz="1400" dirty="0">
                <a:solidFill>
                  <a:schemeClr val="tx1"/>
                </a:solidFill>
                <a:latin typeface="Arial Black"/>
              </a:rPr>
              <a:t>Things to remember/ be aware of</a:t>
            </a:r>
          </a:p>
        </p:txBody>
      </p:sp>
      <p:sp>
        <p:nvSpPr>
          <p:cNvPr id="6" name="Content Placeholder 5">
            <a:extLst>
              <a:ext uri="{FF2B5EF4-FFF2-40B4-BE49-F238E27FC236}">
                <a16:creationId xmlns:a16="http://schemas.microsoft.com/office/drawing/2014/main" id="{A9A33951-EA6F-C2AF-C1BE-95BB504054FD}"/>
              </a:ext>
            </a:extLst>
          </p:cNvPr>
          <p:cNvSpPr>
            <a:spLocks noGrp="1"/>
          </p:cNvSpPr>
          <p:nvPr>
            <p:ph idx="1"/>
          </p:nvPr>
        </p:nvSpPr>
        <p:spPr>
          <a:xfrm>
            <a:off x="838200" y="2682239"/>
            <a:ext cx="10515600" cy="3494723"/>
          </a:xfrm>
        </p:spPr>
        <p:txBody>
          <a:bodyPr lIns="91440" tIns="45720" rIns="91440" bIns="45720" anchor="t"/>
          <a:lstStyle/>
          <a:p>
            <a:r>
              <a:rPr lang="en-US" sz="1800" dirty="0">
                <a:latin typeface="Calibri"/>
                <a:ea typeface="Lato"/>
                <a:cs typeface="Calibri"/>
              </a:rPr>
              <a:t>Lessons on sexual images including sending nudes/sexting, media representations and pornography is likely to raise a lot of discussion. Some students may feel embarrassed or awkward when discussing this subject. Equally some students might have a lot of questions and will want to discuss the topic in great detail. There is the potential for safeguarding disclosures. To</a:t>
            </a:r>
            <a:r>
              <a:rPr lang="en-US" sz="5400" dirty="0">
                <a:latin typeface="Calibri"/>
                <a:ea typeface="Lato"/>
                <a:cs typeface="Calibri"/>
              </a:rPr>
              <a:t> </a:t>
            </a:r>
            <a:r>
              <a:rPr lang="en-US" sz="1800" dirty="0">
                <a:latin typeface="Calibri"/>
                <a:ea typeface="Lato"/>
                <a:cs typeface="Calibri"/>
              </a:rPr>
              <a:t>support students’ right to</a:t>
            </a:r>
            <a:r>
              <a:rPr lang="en-US" sz="5400" dirty="0">
                <a:latin typeface="Calibri"/>
                <a:ea typeface="Lato"/>
                <a:cs typeface="Calibri"/>
              </a:rPr>
              <a:t> </a:t>
            </a:r>
            <a:r>
              <a:rPr lang="en-US" sz="1800" dirty="0">
                <a:latin typeface="Calibri"/>
                <a:ea typeface="Lato"/>
                <a:cs typeface="Calibri"/>
              </a:rPr>
              <a:t>confidentiality, it is important to reinforce the ground rule that no personal stories should be shared in class and to signpost to confidential support. Ensure you have looked through this lesson prior to teaching and have considered any sensitivities and prior knowledge about specific students’ circumstances. </a:t>
            </a:r>
            <a:endParaRPr lang="en-US"/>
          </a:p>
          <a:p>
            <a:r>
              <a:rPr lang="en-US" sz="1800" dirty="0">
                <a:latin typeface="Calibri"/>
                <a:ea typeface="Lato"/>
                <a:cs typeface="Calibri"/>
              </a:rPr>
              <a:t>Remind students to use the question box if there is anything they wish to ask anonymously.</a:t>
            </a:r>
          </a:p>
          <a:p>
            <a:endParaRPr lang="en-US" sz="1800" dirty="0"/>
          </a:p>
          <a:p>
            <a:r>
              <a:rPr lang="en-US" sz="1800" dirty="0">
                <a:latin typeface="Calibri"/>
                <a:ea typeface="Lato"/>
                <a:cs typeface="Calibri"/>
              </a:rPr>
              <a:t>Throughout there is advice and suggestions within the notes section of the PPT – so make sure you have looked through. </a:t>
            </a:r>
            <a:endParaRPr lang="en-US" sz="1800" dirty="0"/>
          </a:p>
        </p:txBody>
      </p:sp>
      <p:sp>
        <p:nvSpPr>
          <p:cNvPr id="4" name="Slide Number Placeholder 3">
            <a:extLst>
              <a:ext uri="{FF2B5EF4-FFF2-40B4-BE49-F238E27FC236}">
                <a16:creationId xmlns:a16="http://schemas.microsoft.com/office/drawing/2014/main" id="{D824271C-82C8-4C73-92C5-7F8344C2E93C}"/>
              </a:ext>
            </a:extLst>
          </p:cNvPr>
          <p:cNvSpPr>
            <a:spLocks noGrp="1"/>
          </p:cNvSpPr>
          <p:nvPr>
            <p:ph type="sldNum" sz="quarter" idx="12"/>
          </p:nvPr>
        </p:nvSpPr>
        <p:spPr/>
        <p:txBody>
          <a:bodyPr/>
          <a:lstStyle/>
          <a:p>
            <a:fld id="{478DA289-F468-42DF-B92F-0B060E228CBE}" type="slidenum">
              <a:rPr lang="en-GB" smtClean="0"/>
              <a:pPr/>
              <a:t>1</a:t>
            </a:fld>
            <a:endParaRPr lang="en-GB" dirty="0"/>
          </a:p>
        </p:txBody>
      </p:sp>
      <p:sp>
        <p:nvSpPr>
          <p:cNvPr id="5" name="Footer Placeholder 4">
            <a:extLst>
              <a:ext uri="{FF2B5EF4-FFF2-40B4-BE49-F238E27FC236}">
                <a16:creationId xmlns:a16="http://schemas.microsoft.com/office/drawing/2014/main" id="{AC3078CA-97A7-C116-3C5C-2603F52F2969}"/>
              </a:ext>
            </a:extLst>
          </p:cNvPr>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 Medway Council 2021</a:t>
            </a:r>
            <a:endParaRPr lang="en-GB" dirty="0"/>
          </a:p>
        </p:txBody>
      </p:sp>
    </p:spTree>
    <p:extLst>
      <p:ext uri="{BB962C8B-B14F-4D97-AF65-F5344CB8AC3E}">
        <p14:creationId xmlns:p14="http://schemas.microsoft.com/office/powerpoint/2010/main" val="99379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E347F5-82F2-C6D9-E086-76AE994543F8}"/>
              </a:ext>
            </a:extLst>
          </p:cNvPr>
          <p:cNvSpPr>
            <a:spLocks noGrp="1"/>
          </p:cNvSpPr>
          <p:nvPr>
            <p:ph type="title"/>
          </p:nvPr>
        </p:nvSpPr>
        <p:spPr>
          <a:xfrm>
            <a:off x="828040" y="221456"/>
            <a:ext cx="10515600" cy="1325563"/>
          </a:xfrm>
        </p:spPr>
        <p:txBody>
          <a:bodyPr lIns="91440" tIns="45720" rIns="91440" bIns="45720" anchor="b"/>
          <a:lstStyle/>
          <a:p>
            <a:r>
              <a:rPr lang="en-US" sz="4000" baseline="0" dirty="0">
                <a:latin typeface="Arial Black"/>
              </a:rPr>
              <a:t>TEACHER TO SET UP:</a:t>
            </a:r>
            <a:endParaRPr lang="en-US" sz="2000" dirty="0">
              <a:latin typeface="Calibri"/>
              <a:ea typeface="Calibri"/>
              <a:cs typeface="Calibri"/>
            </a:endParaRPr>
          </a:p>
        </p:txBody>
      </p:sp>
      <p:sp>
        <p:nvSpPr>
          <p:cNvPr id="5" name="Content Placeholder 4">
            <a:extLst>
              <a:ext uri="{FF2B5EF4-FFF2-40B4-BE49-F238E27FC236}">
                <a16:creationId xmlns:a16="http://schemas.microsoft.com/office/drawing/2014/main" id="{E23F0A9F-8F02-D0BA-4B57-316F2A8C974D}"/>
              </a:ext>
            </a:extLst>
          </p:cNvPr>
          <p:cNvSpPr>
            <a:spLocks noGrp="1"/>
          </p:cNvSpPr>
          <p:nvPr>
            <p:ph idx="1"/>
          </p:nvPr>
        </p:nvSpPr>
        <p:spPr>
          <a:xfrm>
            <a:off x="828040" y="1046479"/>
            <a:ext cx="10515600" cy="3068003"/>
          </a:xfrm>
        </p:spPr>
        <p:txBody>
          <a:bodyPr lIns="91440" tIns="45720" rIns="91440" bIns="45720" anchor="t"/>
          <a:lstStyle/>
          <a:p>
            <a:pPr marL="0" indent="0">
              <a:buNone/>
            </a:pPr>
            <a:br>
              <a:rPr lang="en-US" sz="4000" dirty="0">
                <a:latin typeface="Arial Black"/>
              </a:rPr>
            </a:br>
            <a:r>
              <a:rPr lang="en-US" sz="2000" dirty="0">
                <a:latin typeface="Calibri"/>
                <a:ea typeface="Lato"/>
                <a:cs typeface="Calibri"/>
              </a:rPr>
              <a:t>Display 4 sheets around the room with the following titles – </a:t>
            </a:r>
            <a:endParaRPr lang="en-US" sz="2000">
              <a:latin typeface="Calibri"/>
              <a:cs typeface="Calibri"/>
            </a:endParaRPr>
          </a:p>
          <a:p>
            <a:r>
              <a:rPr lang="en-US" sz="2000" dirty="0">
                <a:latin typeface="Calibri"/>
                <a:ea typeface="Lato"/>
                <a:cs typeface="Calibri"/>
              </a:rPr>
              <a:t>sports and leisure time, </a:t>
            </a:r>
            <a:endParaRPr lang="en-US" sz="2000" dirty="0">
              <a:latin typeface="Calibri"/>
              <a:cs typeface="Calibri"/>
            </a:endParaRPr>
          </a:p>
          <a:p>
            <a:r>
              <a:rPr lang="en-US" sz="2000" dirty="0">
                <a:latin typeface="Calibri"/>
                <a:ea typeface="Lato"/>
                <a:cs typeface="Calibri"/>
              </a:rPr>
              <a:t>clothing, </a:t>
            </a:r>
            <a:endParaRPr lang="en-US" sz="2000" dirty="0">
              <a:latin typeface="Calibri"/>
              <a:cs typeface="Calibri"/>
            </a:endParaRPr>
          </a:p>
          <a:p>
            <a:r>
              <a:rPr lang="en-US" sz="2000" dirty="0">
                <a:latin typeface="Calibri"/>
                <a:ea typeface="Lato"/>
                <a:cs typeface="Calibri"/>
              </a:rPr>
              <a:t>job </a:t>
            </a:r>
            <a:r>
              <a:rPr lang="en-US" sz="2000" dirty="0">
                <a:latin typeface="Calibri"/>
                <a:ea typeface="Calibri"/>
                <a:cs typeface="Calibri"/>
              </a:rPr>
              <a:t>roles, </a:t>
            </a:r>
            <a:endParaRPr lang="en-US" sz="2000">
              <a:latin typeface="Lato" panose="020F0502020204030203" pitchFamily="34" charset="0"/>
              <a:cs typeface="Calibri"/>
            </a:endParaRPr>
          </a:p>
          <a:p>
            <a:r>
              <a:rPr lang="en-US" sz="2000" err="1">
                <a:latin typeface="Calibri"/>
                <a:ea typeface="Calibri"/>
                <a:cs typeface="Calibri"/>
              </a:rPr>
              <a:t>behaviour</a:t>
            </a:r>
            <a:r>
              <a:rPr lang="en-US" sz="2000" dirty="0">
                <a:latin typeface="Calibri"/>
                <a:ea typeface="Calibri"/>
                <a:cs typeface="Calibri"/>
              </a:rPr>
              <a:t> and traits. </a:t>
            </a:r>
            <a:endParaRPr lang="en-US" sz="2000">
              <a:latin typeface="Lato" panose="020F0502020204030203" pitchFamily="34" charset="0"/>
              <a:cs typeface="Calibri"/>
            </a:endParaRPr>
          </a:p>
          <a:p>
            <a:pPr marL="0" indent="0">
              <a:buNone/>
            </a:pPr>
            <a:r>
              <a:rPr lang="en-US" sz="2000" dirty="0">
                <a:latin typeface="Calibri"/>
                <a:ea typeface="Calibri"/>
                <a:cs typeface="Calibri"/>
              </a:rPr>
              <a:t>Students should draw and write any gender stereotypes or news stories on the board they are familiar with, along with an explanation of why such stereotypes or incidents are unacceptable. </a:t>
            </a:r>
            <a:endParaRPr lang="en-US" sz="2000">
              <a:latin typeface="Lato" panose="020F0502020204030203" pitchFamily="34" charset="0"/>
              <a:cs typeface="Calibri"/>
            </a:endParaRPr>
          </a:p>
          <a:p>
            <a:pPr marL="0" indent="0">
              <a:buNone/>
            </a:pPr>
            <a:r>
              <a:rPr lang="en-US" sz="2000" dirty="0">
                <a:latin typeface="Calibri"/>
                <a:ea typeface="Calibri"/>
                <a:cs typeface="Calibri"/>
              </a:rPr>
              <a:t>For example, a person might suggest that jobs in the military should be done by men – this is outdated as women have worked successfully alongside men in combat situations for some time now, and since 2018 have been able to join in any role including those in the infantry which were previously restricted to men. </a:t>
            </a:r>
            <a:endParaRPr lang="en-US" sz="2000">
              <a:latin typeface="Lato" panose="020F0502020204030203" pitchFamily="34" charset="0"/>
              <a:cs typeface="Calibri"/>
            </a:endParaRPr>
          </a:p>
          <a:p>
            <a:pPr marL="0" indent="0">
              <a:buNone/>
            </a:pPr>
            <a:r>
              <a:rPr lang="en-US" sz="2000" dirty="0">
                <a:latin typeface="Calibri"/>
                <a:ea typeface="Calibri"/>
                <a:cs typeface="Calibri"/>
              </a:rPr>
              <a:t>It is important to ensure that ground rules on offensive/prejudice-based remarks must be respected in this activity.</a:t>
            </a:r>
            <a:endParaRPr lang="en-US" sz="2000">
              <a:latin typeface="Calibri"/>
              <a:cs typeface="Calibri"/>
            </a:endParaRPr>
          </a:p>
        </p:txBody>
      </p:sp>
      <p:sp>
        <p:nvSpPr>
          <p:cNvPr id="2" name="Slide Number Placeholder 1">
            <a:extLst>
              <a:ext uri="{FF2B5EF4-FFF2-40B4-BE49-F238E27FC236}">
                <a16:creationId xmlns:a16="http://schemas.microsoft.com/office/drawing/2014/main" id="{D81F0C90-53C9-0794-B42E-998B1EDCB387}"/>
              </a:ext>
            </a:extLst>
          </p:cNvPr>
          <p:cNvSpPr>
            <a:spLocks noGrp="1"/>
          </p:cNvSpPr>
          <p:nvPr>
            <p:ph type="sldNum" sz="quarter" idx="12"/>
          </p:nvPr>
        </p:nvSpPr>
        <p:spPr/>
        <p:txBody>
          <a:bodyPr/>
          <a:lstStyle/>
          <a:p>
            <a:fld id="{478DA289-F468-42DF-B92F-0B060E228CBE}" type="slidenum">
              <a:rPr lang="en-GB" smtClean="0"/>
              <a:pPr/>
              <a:t>10</a:t>
            </a:fld>
            <a:endParaRPr lang="en-GB" dirty="0"/>
          </a:p>
        </p:txBody>
      </p:sp>
      <p:sp>
        <p:nvSpPr>
          <p:cNvPr id="3" name="Footer Placeholder 2">
            <a:extLst>
              <a:ext uri="{FF2B5EF4-FFF2-40B4-BE49-F238E27FC236}">
                <a16:creationId xmlns:a16="http://schemas.microsoft.com/office/drawing/2014/main" id="{9FF78E31-928F-D8ED-EBD1-595FA783D350}"/>
              </a:ext>
            </a:extLst>
          </p:cNvPr>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 Medway Council 2021</a:t>
            </a:r>
            <a:endParaRPr lang="en-GB" dirty="0"/>
          </a:p>
        </p:txBody>
      </p:sp>
    </p:spTree>
    <p:extLst>
      <p:ext uri="{BB962C8B-B14F-4D97-AF65-F5344CB8AC3E}">
        <p14:creationId xmlns:p14="http://schemas.microsoft.com/office/powerpoint/2010/main" val="254691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4E83-E3CC-48E9-ABAC-1D3B724AF5B1}"/>
              </a:ext>
            </a:extLst>
          </p:cNvPr>
          <p:cNvSpPr>
            <a:spLocks noGrp="1"/>
          </p:cNvSpPr>
          <p:nvPr>
            <p:ph type="title"/>
          </p:nvPr>
        </p:nvSpPr>
        <p:spPr/>
        <p:txBody>
          <a:bodyPr/>
          <a:lstStyle/>
          <a:p>
            <a:r>
              <a:rPr lang="en-GB" dirty="0"/>
              <a:t>Gender expectation stereotypes</a:t>
            </a:r>
          </a:p>
        </p:txBody>
      </p:sp>
      <p:sp>
        <p:nvSpPr>
          <p:cNvPr id="4" name="Slide Number Placeholder 3">
            <a:extLst>
              <a:ext uri="{FF2B5EF4-FFF2-40B4-BE49-F238E27FC236}">
                <a16:creationId xmlns:a16="http://schemas.microsoft.com/office/drawing/2014/main" id="{99A9F285-287C-42AF-BE00-6C7957987ACF}"/>
              </a:ext>
            </a:extLst>
          </p:cNvPr>
          <p:cNvSpPr>
            <a:spLocks noGrp="1"/>
          </p:cNvSpPr>
          <p:nvPr>
            <p:ph type="sldNum" sz="quarter" idx="12"/>
          </p:nvPr>
        </p:nvSpPr>
        <p:spPr/>
        <p:txBody>
          <a:bodyPr/>
          <a:lstStyle/>
          <a:p>
            <a:fld id="{478DA289-F468-42DF-B92F-0B060E228CBE}" type="slidenum">
              <a:rPr lang="en-GB" smtClean="0"/>
              <a:pPr/>
              <a:t>11</a:t>
            </a:fld>
            <a:endParaRPr lang="en-GB" dirty="0"/>
          </a:p>
        </p:txBody>
      </p:sp>
      <p:sp>
        <p:nvSpPr>
          <p:cNvPr id="5" name="Footer Placeholder 4">
            <a:extLst>
              <a:ext uri="{FF2B5EF4-FFF2-40B4-BE49-F238E27FC236}">
                <a16:creationId xmlns:a16="http://schemas.microsoft.com/office/drawing/2014/main" id="{7F3D69AB-C88E-4F7B-8451-F351FB7999BD}"/>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12" name="Content Placeholder 4">
            <a:extLst>
              <a:ext uri="{FF2B5EF4-FFF2-40B4-BE49-F238E27FC236}">
                <a16:creationId xmlns:a16="http://schemas.microsoft.com/office/drawing/2014/main" id="{69909EDD-5CD8-49F9-9B5B-4B67856DE157}"/>
              </a:ext>
            </a:extLst>
          </p:cNvPr>
          <p:cNvSpPr>
            <a:spLocks noGrp="1"/>
          </p:cNvSpPr>
          <p:nvPr>
            <p:ph idx="1"/>
          </p:nvPr>
        </p:nvSpPr>
        <p:spPr>
          <a:xfrm>
            <a:off x="838200" y="1830576"/>
            <a:ext cx="10684267" cy="1480226"/>
          </a:xfrm>
        </p:spPr>
        <p:txBody>
          <a:bodyPr/>
          <a:lstStyle/>
          <a:p>
            <a:pPr marL="0" indent="0">
              <a:buNone/>
            </a:pPr>
            <a:r>
              <a:rPr lang="en-GB" dirty="0"/>
              <a:t>Using the titles around the room, draw and write any gender stereotypes or news stories you are familiar with. </a:t>
            </a:r>
          </a:p>
          <a:p>
            <a:pPr marL="0" indent="0">
              <a:buNone/>
            </a:pPr>
            <a:r>
              <a:rPr lang="en-GB" dirty="0"/>
              <a:t>Include an explanation of why such stereotypes or incidents are unacceptable.</a:t>
            </a:r>
          </a:p>
        </p:txBody>
      </p:sp>
      <p:sp>
        <p:nvSpPr>
          <p:cNvPr id="13" name="Rectangle 12">
            <a:extLst>
              <a:ext uri="{FF2B5EF4-FFF2-40B4-BE49-F238E27FC236}">
                <a16:creationId xmlns:a16="http://schemas.microsoft.com/office/drawing/2014/main" id="{54AE2B8E-ED1A-42E6-9C98-216E4B3C5D22}"/>
              </a:ext>
            </a:extLst>
          </p:cNvPr>
          <p:cNvSpPr/>
          <p:nvPr/>
        </p:nvSpPr>
        <p:spPr>
          <a:xfrm>
            <a:off x="838200" y="3919147"/>
            <a:ext cx="2222378" cy="1514934"/>
          </a:xfrm>
          <a:prstGeom prst="rect">
            <a:avLst/>
          </a:prstGeom>
          <a:solidFill>
            <a:srgbClr val="C7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Sports and leisure time</a:t>
            </a:r>
          </a:p>
        </p:txBody>
      </p:sp>
      <p:sp>
        <p:nvSpPr>
          <p:cNvPr id="22" name="Rectangle 21">
            <a:extLst>
              <a:ext uri="{FF2B5EF4-FFF2-40B4-BE49-F238E27FC236}">
                <a16:creationId xmlns:a16="http://schemas.microsoft.com/office/drawing/2014/main" id="{A3E0E5F0-DABD-439D-96A5-13E3717BA2C0}"/>
              </a:ext>
            </a:extLst>
          </p:cNvPr>
          <p:cNvSpPr/>
          <p:nvPr/>
        </p:nvSpPr>
        <p:spPr>
          <a:xfrm>
            <a:off x="3689807" y="3913911"/>
            <a:ext cx="2222378" cy="1514934"/>
          </a:xfrm>
          <a:prstGeom prst="rect">
            <a:avLst/>
          </a:prstGeom>
          <a:solidFill>
            <a:srgbClr val="9D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Clothing</a:t>
            </a:r>
          </a:p>
        </p:txBody>
      </p:sp>
      <p:sp>
        <p:nvSpPr>
          <p:cNvPr id="23" name="Rectangle 22">
            <a:extLst>
              <a:ext uri="{FF2B5EF4-FFF2-40B4-BE49-F238E27FC236}">
                <a16:creationId xmlns:a16="http://schemas.microsoft.com/office/drawing/2014/main" id="{D23D1813-119B-428E-A2A6-2DDD03244000}"/>
              </a:ext>
            </a:extLst>
          </p:cNvPr>
          <p:cNvSpPr/>
          <p:nvPr/>
        </p:nvSpPr>
        <p:spPr>
          <a:xfrm>
            <a:off x="6494948" y="3913911"/>
            <a:ext cx="2222378" cy="1514934"/>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bg1"/>
                </a:solidFill>
              </a:rPr>
              <a:t>Job roles</a:t>
            </a:r>
          </a:p>
        </p:txBody>
      </p:sp>
      <p:sp>
        <p:nvSpPr>
          <p:cNvPr id="24" name="Rectangle 23">
            <a:extLst>
              <a:ext uri="{FF2B5EF4-FFF2-40B4-BE49-F238E27FC236}">
                <a16:creationId xmlns:a16="http://schemas.microsoft.com/office/drawing/2014/main" id="{F36A6F07-3644-413F-8F2D-44330370B6B5}"/>
              </a:ext>
            </a:extLst>
          </p:cNvPr>
          <p:cNvSpPr/>
          <p:nvPr/>
        </p:nvSpPr>
        <p:spPr>
          <a:xfrm>
            <a:off x="9300089" y="3921617"/>
            <a:ext cx="2222378" cy="1514934"/>
          </a:xfrm>
          <a:prstGeom prst="rect">
            <a:avLst/>
          </a:prstGeom>
          <a:solidFill>
            <a:srgbClr val="1C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bg1"/>
                </a:solidFill>
              </a:rPr>
              <a:t>Behaviour and traits</a:t>
            </a:r>
          </a:p>
        </p:txBody>
      </p:sp>
      <p:grpSp>
        <p:nvGrpSpPr>
          <p:cNvPr id="8" name="Group 7">
            <a:extLst>
              <a:ext uri="{FF2B5EF4-FFF2-40B4-BE49-F238E27FC236}">
                <a16:creationId xmlns:a16="http://schemas.microsoft.com/office/drawing/2014/main" id="{E3538572-FE12-4309-840C-AA6CE6712DA3}"/>
              </a:ext>
            </a:extLst>
          </p:cNvPr>
          <p:cNvGrpSpPr/>
          <p:nvPr/>
        </p:nvGrpSpPr>
        <p:grpSpPr>
          <a:xfrm>
            <a:off x="838202" y="5811130"/>
            <a:ext cx="8580118" cy="648735"/>
            <a:chOff x="3406742" y="5895041"/>
            <a:chExt cx="4828146" cy="648735"/>
          </a:xfrm>
        </p:grpSpPr>
        <p:pic>
          <p:nvPicPr>
            <p:cNvPr id="3" name="Picture 2">
              <a:extLst>
                <a:ext uri="{FF2B5EF4-FFF2-40B4-BE49-F238E27FC236}">
                  <a16:creationId xmlns:a16="http://schemas.microsoft.com/office/drawing/2014/main" id="{007CF3F9-14F1-4712-B33C-C303A3AB8DF3}"/>
                </a:ext>
              </a:extLst>
            </p:cNvPr>
            <p:cNvPicPr>
              <a:picLocks noChangeAspect="1"/>
            </p:cNvPicPr>
            <p:nvPr/>
          </p:nvPicPr>
          <p:blipFill>
            <a:blip r:embed="rId3"/>
            <a:stretch>
              <a:fillRect/>
            </a:stretch>
          </p:blipFill>
          <p:spPr>
            <a:xfrm>
              <a:off x="3406742" y="5895041"/>
              <a:ext cx="443080" cy="648735"/>
            </a:xfrm>
            <a:prstGeom prst="rect">
              <a:avLst/>
            </a:prstGeom>
          </p:spPr>
        </p:pic>
        <p:sp>
          <p:nvSpPr>
            <p:cNvPr id="25" name="TextBox 24">
              <a:extLst>
                <a:ext uri="{FF2B5EF4-FFF2-40B4-BE49-F238E27FC236}">
                  <a16:creationId xmlns:a16="http://schemas.microsoft.com/office/drawing/2014/main" id="{1C28670A-A342-4157-AD20-B32E0B3C9D69}"/>
                </a:ext>
              </a:extLst>
            </p:cNvPr>
            <p:cNvSpPr txBox="1"/>
            <p:nvPr/>
          </p:nvSpPr>
          <p:spPr>
            <a:xfrm>
              <a:off x="3923263" y="5987804"/>
              <a:ext cx="4311625" cy="523220"/>
            </a:xfrm>
            <a:prstGeom prst="rect">
              <a:avLst/>
            </a:prstGeom>
            <a:noFill/>
          </p:spPr>
          <p:txBody>
            <a:bodyPr wrap="square">
              <a:spAutoFit/>
            </a:bodyPr>
            <a:lstStyle/>
            <a:p>
              <a:pPr marL="0" indent="0">
                <a:buNone/>
              </a:pPr>
              <a:r>
                <a:rPr lang="en-GB" sz="2800" dirty="0"/>
                <a:t>Remember the ground rules: avoid offensive terms </a:t>
              </a:r>
            </a:p>
          </p:txBody>
        </p:sp>
      </p:grpSp>
    </p:spTree>
    <p:extLst>
      <p:ext uri="{BB962C8B-B14F-4D97-AF65-F5344CB8AC3E}">
        <p14:creationId xmlns:p14="http://schemas.microsoft.com/office/powerpoint/2010/main" val="87284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4E83-E3CC-48E9-ABAC-1D3B724AF5B1}"/>
              </a:ext>
            </a:extLst>
          </p:cNvPr>
          <p:cNvSpPr>
            <a:spLocks noGrp="1"/>
          </p:cNvSpPr>
          <p:nvPr>
            <p:ph type="title"/>
          </p:nvPr>
        </p:nvSpPr>
        <p:spPr/>
        <p:txBody>
          <a:bodyPr lIns="91440" tIns="45720" rIns="91440" bIns="45720" anchor="t"/>
          <a:lstStyle/>
          <a:p>
            <a:r>
              <a:rPr lang="en-GB" dirty="0">
                <a:latin typeface="Arial Black"/>
              </a:rPr>
              <a:t>Helping a friend – PAGE 14</a:t>
            </a:r>
            <a:endParaRPr lang="en-GB" dirty="0"/>
          </a:p>
        </p:txBody>
      </p:sp>
      <p:sp>
        <p:nvSpPr>
          <p:cNvPr id="4" name="Slide Number Placeholder 3">
            <a:extLst>
              <a:ext uri="{FF2B5EF4-FFF2-40B4-BE49-F238E27FC236}">
                <a16:creationId xmlns:a16="http://schemas.microsoft.com/office/drawing/2014/main" id="{99A9F285-287C-42AF-BE00-6C7957987ACF}"/>
              </a:ext>
            </a:extLst>
          </p:cNvPr>
          <p:cNvSpPr>
            <a:spLocks noGrp="1"/>
          </p:cNvSpPr>
          <p:nvPr>
            <p:ph type="sldNum" sz="quarter" idx="12"/>
          </p:nvPr>
        </p:nvSpPr>
        <p:spPr/>
        <p:txBody>
          <a:bodyPr/>
          <a:lstStyle/>
          <a:p>
            <a:fld id="{478DA289-F468-42DF-B92F-0B060E228CBE}" type="slidenum">
              <a:rPr lang="en-GB" smtClean="0"/>
              <a:pPr/>
              <a:t>12</a:t>
            </a:fld>
            <a:endParaRPr lang="en-GB" dirty="0"/>
          </a:p>
        </p:txBody>
      </p:sp>
      <p:sp>
        <p:nvSpPr>
          <p:cNvPr id="5" name="Footer Placeholder 4">
            <a:extLst>
              <a:ext uri="{FF2B5EF4-FFF2-40B4-BE49-F238E27FC236}">
                <a16:creationId xmlns:a16="http://schemas.microsoft.com/office/drawing/2014/main" id="{7F3D69AB-C88E-4F7B-8451-F351FB7999BD}"/>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pic>
        <p:nvPicPr>
          <p:cNvPr id="9" name="Picture 6" descr="Question, Mark, Symbol, Box, Cube, Sign">
            <a:extLst>
              <a:ext uri="{FF2B5EF4-FFF2-40B4-BE49-F238E27FC236}">
                <a16:creationId xmlns:a16="http://schemas.microsoft.com/office/drawing/2014/main" id="{27A8F8F4-0EDA-432C-A65C-34FFD9918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2823" y="775489"/>
            <a:ext cx="1023061" cy="102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ED17C7FF-4E3F-421A-9E34-8B1C78932F34}"/>
              </a:ext>
            </a:extLst>
          </p:cNvPr>
          <p:cNvSpPr/>
          <p:nvPr/>
        </p:nvSpPr>
        <p:spPr>
          <a:xfrm>
            <a:off x="968941" y="2037383"/>
            <a:ext cx="4916575" cy="2233959"/>
          </a:xfrm>
          <a:prstGeom prst="rect">
            <a:avLst/>
          </a:prstGeom>
          <a:solidFill>
            <a:srgbClr val="009DDC">
              <a:alpha val="40000"/>
            </a:srgbClr>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solidFill>
                  <a:schemeClr val="tx1"/>
                </a:solidFill>
              </a:rPr>
              <a:t>Using the worksheet, offer advice and support to a friend.</a:t>
            </a:r>
          </a:p>
        </p:txBody>
      </p:sp>
      <p:pic>
        <p:nvPicPr>
          <p:cNvPr id="12" name="Picture Placeholder 2">
            <a:extLst>
              <a:ext uri="{FF2B5EF4-FFF2-40B4-BE49-F238E27FC236}">
                <a16:creationId xmlns:a16="http://schemas.microsoft.com/office/drawing/2014/main" id="{557B6F3A-7AD9-4999-8746-7AE3D219241A}"/>
              </a:ext>
            </a:extLst>
          </p:cNvPr>
          <p:cNvPicPr>
            <a:picLocks noChangeAspect="1"/>
          </p:cNvPicPr>
          <p:nvPr/>
        </p:nvPicPr>
        <p:blipFill>
          <a:blip r:embed="rId4" cstate="hqprint">
            <a:extLst>
              <a:ext uri="{28A0092B-C50C-407E-A947-70E740481C1C}">
                <a14:useLocalDpi xmlns:a14="http://schemas.microsoft.com/office/drawing/2010/main" val="0"/>
              </a:ext>
            </a:extLst>
          </a:blip>
          <a:srcRect l="1979" r="1979"/>
          <a:stretch/>
        </p:blipFill>
        <p:spPr>
          <a:xfrm>
            <a:off x="6491614" y="2037383"/>
            <a:ext cx="4256088" cy="2954337"/>
          </a:xfrm>
          <a:prstGeom prst="rect">
            <a:avLst/>
          </a:prstGeom>
          <a:ln w="38100">
            <a:solidFill>
              <a:srgbClr val="009DDC"/>
            </a:solidFill>
          </a:ln>
        </p:spPr>
      </p:pic>
    </p:spTree>
    <p:extLst>
      <p:ext uri="{BB962C8B-B14F-4D97-AF65-F5344CB8AC3E}">
        <p14:creationId xmlns:p14="http://schemas.microsoft.com/office/powerpoint/2010/main" val="360239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F25911-64DC-4BF5-89D6-9AF5E9CF249F}"/>
              </a:ext>
            </a:extLst>
          </p:cNvPr>
          <p:cNvSpPr>
            <a:spLocks noGrp="1"/>
          </p:cNvSpPr>
          <p:nvPr>
            <p:ph type="title"/>
          </p:nvPr>
        </p:nvSpPr>
        <p:spPr>
          <a:xfrm>
            <a:off x="838200" y="983456"/>
            <a:ext cx="10757452" cy="1325563"/>
          </a:xfrm>
        </p:spPr>
        <p:txBody>
          <a:bodyPr/>
          <a:lstStyle/>
          <a:p>
            <a:pPr algn="l"/>
            <a:r>
              <a:rPr lang="en-US" dirty="0"/>
              <a:t>Signposting support</a:t>
            </a:r>
            <a:endParaRPr lang="en-GB" dirty="0"/>
          </a:p>
        </p:txBody>
      </p:sp>
      <p:sp>
        <p:nvSpPr>
          <p:cNvPr id="5" name="Content Placeholder 4">
            <a:extLst>
              <a:ext uri="{FF2B5EF4-FFF2-40B4-BE49-F238E27FC236}">
                <a16:creationId xmlns:a16="http://schemas.microsoft.com/office/drawing/2014/main" id="{8DDD1FDD-3E23-4A6B-A9FE-826DC17AAB78}"/>
              </a:ext>
            </a:extLst>
          </p:cNvPr>
          <p:cNvSpPr>
            <a:spLocks noGrp="1"/>
          </p:cNvSpPr>
          <p:nvPr>
            <p:ph idx="1"/>
          </p:nvPr>
        </p:nvSpPr>
        <p:spPr>
          <a:xfrm>
            <a:off x="838200" y="3758775"/>
            <a:ext cx="9758819" cy="1339302"/>
          </a:xfrm>
        </p:spPr>
        <p:txBody>
          <a:bodyPr/>
          <a:lstStyle/>
          <a:p>
            <a:pPr marL="0" indent="0">
              <a:buNone/>
            </a:pPr>
            <a:endParaRPr lang="en-GB" dirty="0"/>
          </a:p>
          <a:p>
            <a:pPr marL="0" indent="0">
              <a:buNone/>
            </a:pPr>
            <a:r>
              <a:rPr lang="en-GB" dirty="0"/>
              <a:t>Visit:</a:t>
            </a:r>
          </a:p>
          <a:p>
            <a:pPr lvl="0"/>
            <a:r>
              <a:rPr lang="en-GB" dirty="0"/>
              <a:t>A Better Medway: </a:t>
            </a:r>
            <a:r>
              <a:rPr lang="en-GB" u="sng" dirty="0">
                <a:hlinkClick r:id="rId3"/>
              </a:rPr>
              <a:t>www.abettermedway.co.uk</a:t>
            </a:r>
            <a:endParaRPr lang="en-GB" u="sng" dirty="0"/>
          </a:p>
          <a:p>
            <a:pPr lvl="0"/>
            <a:r>
              <a:rPr lang="en-GB" dirty="0"/>
              <a:t>Brook: </a:t>
            </a:r>
            <a:r>
              <a:rPr lang="en-GB" u="sng" dirty="0">
                <a:hlinkClick r:id="rId4"/>
              </a:rPr>
              <a:t>www.brook.org.uk/help-advice </a:t>
            </a:r>
            <a:endParaRPr lang="en-GB" u="sng" dirty="0"/>
          </a:p>
          <a:p>
            <a:pPr lvl="0"/>
            <a:r>
              <a:rPr lang="en-GB" dirty="0"/>
              <a:t>Childline:  </a:t>
            </a:r>
            <a:r>
              <a:rPr lang="en-GB" u="sng" dirty="0">
                <a:hlinkClick r:id="rId5"/>
              </a:rPr>
              <a:t>www.childline.org.uk</a:t>
            </a:r>
            <a:r>
              <a:rPr lang="en-GB" u="sng" dirty="0"/>
              <a:t> </a:t>
            </a:r>
            <a:r>
              <a:rPr lang="en-GB" dirty="0"/>
              <a:t>0800 1111</a:t>
            </a:r>
          </a:p>
        </p:txBody>
      </p:sp>
      <p:sp>
        <p:nvSpPr>
          <p:cNvPr id="6" name="Slide Number Placeholder 5">
            <a:extLst>
              <a:ext uri="{FF2B5EF4-FFF2-40B4-BE49-F238E27FC236}">
                <a16:creationId xmlns:a16="http://schemas.microsoft.com/office/drawing/2014/main" id="{74444001-A1E2-4AE3-9711-C247108E1DE3}"/>
              </a:ext>
            </a:extLst>
          </p:cNvPr>
          <p:cNvSpPr>
            <a:spLocks noGrp="1"/>
          </p:cNvSpPr>
          <p:nvPr>
            <p:ph type="sldNum" sz="quarter" idx="12"/>
          </p:nvPr>
        </p:nvSpPr>
        <p:spPr/>
        <p:txBody>
          <a:bodyPr/>
          <a:lstStyle/>
          <a:p>
            <a:fld id="{478DA289-F468-42DF-B92F-0B060E228CBE}" type="slidenum">
              <a:rPr lang="en-GB" smtClean="0"/>
              <a:pPr/>
              <a:t>13</a:t>
            </a:fld>
            <a:endParaRPr lang="en-GB" dirty="0"/>
          </a:p>
        </p:txBody>
      </p:sp>
      <p:sp>
        <p:nvSpPr>
          <p:cNvPr id="7" name="Footer Placeholder 6">
            <a:extLst>
              <a:ext uri="{FF2B5EF4-FFF2-40B4-BE49-F238E27FC236}">
                <a16:creationId xmlns:a16="http://schemas.microsoft.com/office/drawing/2014/main" id="{3EE7977A-57C7-4AB2-87C3-40B20C96AD52}"/>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pic>
        <p:nvPicPr>
          <p:cNvPr id="9" name="Picture 8">
            <a:extLst>
              <a:ext uri="{FF2B5EF4-FFF2-40B4-BE49-F238E27FC236}">
                <a16:creationId xmlns:a16="http://schemas.microsoft.com/office/drawing/2014/main" id="{52C167AF-A13F-412F-B69E-4A829628A3D9}"/>
              </a:ext>
            </a:extLst>
          </p:cNvPr>
          <p:cNvPicPr>
            <a:picLocks noChangeAspect="1"/>
          </p:cNvPicPr>
          <p:nvPr/>
        </p:nvPicPr>
        <p:blipFill>
          <a:blip r:embed="rId6"/>
          <a:stretch>
            <a:fillRect/>
          </a:stretch>
        </p:blipFill>
        <p:spPr>
          <a:xfrm>
            <a:off x="8331019" y="3667291"/>
            <a:ext cx="3477729" cy="1193090"/>
          </a:xfrm>
          <a:prstGeom prst="rect">
            <a:avLst/>
          </a:prstGeom>
        </p:spPr>
      </p:pic>
      <p:sp>
        <p:nvSpPr>
          <p:cNvPr id="11" name="TextBox 10">
            <a:extLst>
              <a:ext uri="{FF2B5EF4-FFF2-40B4-BE49-F238E27FC236}">
                <a16:creationId xmlns:a16="http://schemas.microsoft.com/office/drawing/2014/main" id="{84095098-734D-4017-926C-45D508B8CEBC}"/>
              </a:ext>
            </a:extLst>
          </p:cNvPr>
          <p:cNvSpPr txBox="1"/>
          <p:nvPr/>
        </p:nvSpPr>
        <p:spPr>
          <a:xfrm>
            <a:off x="838200" y="1851409"/>
            <a:ext cx="7529186" cy="1815882"/>
          </a:xfrm>
          <a:prstGeom prst="rect">
            <a:avLst/>
          </a:prstGeom>
          <a:noFill/>
        </p:spPr>
        <p:txBody>
          <a:bodyPr wrap="square">
            <a:spAutoFit/>
          </a:bodyPr>
          <a:lstStyle/>
          <a:p>
            <a:pPr marL="0" indent="0">
              <a:buNone/>
            </a:pPr>
            <a:r>
              <a:rPr lang="en-GB" sz="2800" dirty="0"/>
              <a:t>If you would like further guidance or support:</a:t>
            </a:r>
          </a:p>
          <a:p>
            <a:pPr marL="285750" indent="-285750">
              <a:buFont typeface="Arial" panose="020B0604020202020204" pitchFamily="34" charset="0"/>
              <a:buChar char="•"/>
            </a:pPr>
            <a:r>
              <a:rPr lang="en-GB" sz="2800" dirty="0"/>
              <a:t>speak to a parent/carer, tutor, head of year, school nurse/counsellor or other trusted member of staff in the school</a:t>
            </a:r>
          </a:p>
        </p:txBody>
      </p:sp>
      <p:pic>
        <p:nvPicPr>
          <p:cNvPr id="12" name="Picture 11" descr="Icon&#10;&#10;Description automatically generated">
            <a:extLst>
              <a:ext uri="{FF2B5EF4-FFF2-40B4-BE49-F238E27FC236}">
                <a16:creationId xmlns:a16="http://schemas.microsoft.com/office/drawing/2014/main" id="{DC0AC49C-3472-4C9D-852C-48B8DD8AB027}"/>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12402"/>
          <a:stretch/>
        </p:blipFill>
        <p:spPr>
          <a:xfrm>
            <a:off x="8280142" y="1463092"/>
            <a:ext cx="3769552" cy="2201356"/>
          </a:xfrm>
          <a:prstGeom prst="rect">
            <a:avLst/>
          </a:prstGeom>
        </p:spPr>
      </p:pic>
    </p:spTree>
    <p:extLst>
      <p:ext uri="{BB962C8B-B14F-4D97-AF65-F5344CB8AC3E}">
        <p14:creationId xmlns:p14="http://schemas.microsoft.com/office/powerpoint/2010/main" val="268357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8CDB-43EF-34C7-F432-C224874BACCC}"/>
              </a:ext>
            </a:extLst>
          </p:cNvPr>
          <p:cNvSpPr>
            <a:spLocks noGrp="1"/>
          </p:cNvSpPr>
          <p:nvPr>
            <p:ph type="title"/>
          </p:nvPr>
        </p:nvSpPr>
        <p:spPr/>
        <p:txBody>
          <a:bodyPr lIns="91440" tIns="45720" rIns="91440" bIns="45720" anchor="t"/>
          <a:lstStyle/>
          <a:p>
            <a:r>
              <a:rPr lang="en-US" dirty="0">
                <a:latin typeface="Arial Black"/>
              </a:rPr>
              <a:t>REFLECTION </a:t>
            </a:r>
            <a:endParaRPr lang="en-US" dirty="0"/>
          </a:p>
        </p:txBody>
      </p:sp>
      <p:sp>
        <p:nvSpPr>
          <p:cNvPr id="3" name="Content Placeholder 2">
            <a:extLst>
              <a:ext uri="{FF2B5EF4-FFF2-40B4-BE49-F238E27FC236}">
                <a16:creationId xmlns:a16="http://schemas.microsoft.com/office/drawing/2014/main" id="{06DBAC9D-444F-EFFE-2651-F78D531569E9}"/>
              </a:ext>
            </a:extLst>
          </p:cNvPr>
          <p:cNvSpPr>
            <a:spLocks noGrp="1"/>
          </p:cNvSpPr>
          <p:nvPr>
            <p:ph idx="1"/>
          </p:nvPr>
        </p:nvSpPr>
        <p:spPr>
          <a:xfrm>
            <a:off x="828040" y="2306319"/>
            <a:ext cx="10515600" cy="3068003"/>
          </a:xfrm>
        </p:spPr>
        <p:txBody>
          <a:bodyPr lIns="91440" tIns="45720" rIns="91440" bIns="45720" anchor="t"/>
          <a:lstStyle/>
          <a:p>
            <a:pPr>
              <a:spcBef>
                <a:spcPct val="0"/>
              </a:spcBef>
            </a:pPr>
            <a:r>
              <a:rPr lang="en-GB" sz="3200" b="1">
                <a:solidFill>
                  <a:srgbClr val="212529"/>
                </a:solidFill>
                <a:latin typeface="Calibri"/>
                <a:ea typeface="Calibri"/>
                <a:cs typeface="Calibri"/>
              </a:rPr>
              <a:t>5 THINGS I'VE LEARNT/ UNDERSTOOD </a:t>
            </a:r>
            <a:endParaRPr lang="en-US" sz="3200">
              <a:latin typeface="Calibri"/>
              <a:ea typeface="Calibri"/>
              <a:cs typeface="Calibri"/>
            </a:endParaRPr>
          </a:p>
          <a:p>
            <a:pPr>
              <a:spcBef>
                <a:spcPct val="0"/>
              </a:spcBef>
            </a:pPr>
            <a:endParaRPr lang="en-GB" sz="3200" dirty="0">
              <a:ea typeface="Calibri"/>
            </a:endParaRPr>
          </a:p>
          <a:p>
            <a:r>
              <a:rPr lang="en-GB">
                <a:latin typeface="Calibri"/>
                <a:ea typeface="Calibri"/>
                <a:cs typeface="Calibri"/>
              </a:rPr>
              <a:t>List 5 points about sending nudes or the influence of the media (could be facts, consequences, legal issues etc.). </a:t>
            </a:r>
            <a:endParaRPr lang="en-GB" dirty="0">
              <a:latin typeface="Calibri"/>
              <a:ea typeface="Calibri"/>
              <a:cs typeface="Calibri"/>
            </a:endParaRPr>
          </a:p>
          <a:p>
            <a:r>
              <a:rPr lang="en-GB" dirty="0">
                <a:latin typeface="Calibri"/>
                <a:ea typeface="Calibri"/>
                <a:cs typeface="Calibri"/>
              </a:rPr>
              <a:t>Can you explain the law relating to the sharing of sexual images to a partner?</a:t>
            </a:r>
            <a:endParaRPr lang="en-US" sz="2000" dirty="0">
              <a:latin typeface="Calibri"/>
              <a:cs typeface="Calibri"/>
            </a:endParaRPr>
          </a:p>
        </p:txBody>
      </p:sp>
      <p:sp>
        <p:nvSpPr>
          <p:cNvPr id="4" name="Slide Number Placeholder 3">
            <a:extLst>
              <a:ext uri="{FF2B5EF4-FFF2-40B4-BE49-F238E27FC236}">
                <a16:creationId xmlns:a16="http://schemas.microsoft.com/office/drawing/2014/main" id="{EB9F951C-74CC-2DCA-627F-FBF60EFF5A98}"/>
              </a:ext>
            </a:extLst>
          </p:cNvPr>
          <p:cNvSpPr>
            <a:spLocks noGrp="1"/>
          </p:cNvSpPr>
          <p:nvPr>
            <p:ph type="sldNum" sz="quarter" idx="12"/>
          </p:nvPr>
        </p:nvSpPr>
        <p:spPr/>
        <p:txBody>
          <a:bodyPr/>
          <a:lstStyle/>
          <a:p>
            <a:fld id="{478DA289-F468-42DF-B92F-0B060E228CBE}" type="slidenum">
              <a:rPr lang="en-GB" smtClean="0"/>
              <a:pPr/>
              <a:t>14</a:t>
            </a:fld>
            <a:endParaRPr lang="en-GB" dirty="0"/>
          </a:p>
        </p:txBody>
      </p:sp>
      <p:sp>
        <p:nvSpPr>
          <p:cNvPr id="5" name="Footer Placeholder 4">
            <a:extLst>
              <a:ext uri="{FF2B5EF4-FFF2-40B4-BE49-F238E27FC236}">
                <a16:creationId xmlns:a16="http://schemas.microsoft.com/office/drawing/2014/main" id="{B6ECF957-637C-5E22-4521-E0324BC46C6D}"/>
              </a:ext>
            </a:extLst>
          </p:cNvPr>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 Medway Council 2021</a:t>
            </a:r>
            <a:endParaRPr lang="en-GB" dirty="0"/>
          </a:p>
        </p:txBody>
      </p:sp>
    </p:spTree>
    <p:extLst>
      <p:ext uri="{BB962C8B-B14F-4D97-AF65-F5344CB8AC3E}">
        <p14:creationId xmlns:p14="http://schemas.microsoft.com/office/powerpoint/2010/main" val="356102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F25911-64DC-4BF5-89D6-9AF5E9CF249F}"/>
              </a:ext>
            </a:extLst>
          </p:cNvPr>
          <p:cNvSpPr>
            <a:spLocks noGrp="1"/>
          </p:cNvSpPr>
          <p:nvPr>
            <p:ph type="title"/>
          </p:nvPr>
        </p:nvSpPr>
        <p:spPr>
          <a:xfrm>
            <a:off x="695960" y="765870"/>
            <a:ext cx="10515600" cy="1325563"/>
          </a:xfrm>
        </p:spPr>
        <p:txBody>
          <a:bodyPr/>
          <a:lstStyle/>
          <a:p>
            <a:pPr algn="l"/>
            <a:r>
              <a:rPr lang="en-US" dirty="0"/>
              <a:t>More activities</a:t>
            </a:r>
            <a:endParaRPr lang="en-GB" dirty="0"/>
          </a:p>
        </p:txBody>
      </p:sp>
      <p:sp>
        <p:nvSpPr>
          <p:cNvPr id="6" name="Slide Number Placeholder 5">
            <a:extLst>
              <a:ext uri="{FF2B5EF4-FFF2-40B4-BE49-F238E27FC236}">
                <a16:creationId xmlns:a16="http://schemas.microsoft.com/office/drawing/2014/main" id="{74444001-A1E2-4AE3-9711-C247108E1DE3}"/>
              </a:ext>
            </a:extLst>
          </p:cNvPr>
          <p:cNvSpPr>
            <a:spLocks noGrp="1"/>
          </p:cNvSpPr>
          <p:nvPr>
            <p:ph type="sldNum" sz="quarter" idx="12"/>
          </p:nvPr>
        </p:nvSpPr>
        <p:spPr/>
        <p:txBody>
          <a:bodyPr/>
          <a:lstStyle/>
          <a:p>
            <a:fld id="{478DA289-F468-42DF-B92F-0B060E228CBE}" type="slidenum">
              <a:rPr lang="en-GB" smtClean="0"/>
              <a:pPr/>
              <a:t>15</a:t>
            </a:fld>
            <a:endParaRPr lang="en-GB" dirty="0"/>
          </a:p>
        </p:txBody>
      </p:sp>
      <p:sp>
        <p:nvSpPr>
          <p:cNvPr id="7" name="Footer Placeholder 6">
            <a:extLst>
              <a:ext uri="{FF2B5EF4-FFF2-40B4-BE49-F238E27FC236}">
                <a16:creationId xmlns:a16="http://schemas.microsoft.com/office/drawing/2014/main" id="{3EE7977A-57C7-4AB2-87C3-40B20C96AD52}"/>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pic>
        <p:nvPicPr>
          <p:cNvPr id="9" name="Picture 8">
            <a:extLst>
              <a:ext uri="{FF2B5EF4-FFF2-40B4-BE49-F238E27FC236}">
                <a16:creationId xmlns:a16="http://schemas.microsoft.com/office/drawing/2014/main" id="{B6589DB4-E36D-4FFF-ADCA-1BDC4F6EF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6962" y="3435964"/>
            <a:ext cx="2586424" cy="1737045"/>
          </a:xfrm>
          <a:prstGeom prst="rect">
            <a:avLst/>
          </a:prstGeom>
          <a:ln w="28575">
            <a:solidFill>
              <a:srgbClr val="009DDC"/>
            </a:solidFill>
          </a:ln>
        </p:spPr>
      </p:pic>
      <p:sp>
        <p:nvSpPr>
          <p:cNvPr id="2" name="Rectangle 1"/>
          <p:cNvSpPr/>
          <p:nvPr/>
        </p:nvSpPr>
        <p:spPr>
          <a:xfrm>
            <a:off x="695960" y="1720420"/>
            <a:ext cx="11048257" cy="1292662"/>
          </a:xfrm>
          <a:prstGeom prst="rect">
            <a:avLst/>
          </a:prstGeom>
        </p:spPr>
        <p:txBody>
          <a:bodyPr wrap="square">
            <a:spAutoFit/>
          </a:bodyPr>
          <a:lstStyle/>
          <a:p>
            <a:r>
              <a:rPr lang="en-GB" sz="2600" b="1" dirty="0"/>
              <a:t>Video resources</a:t>
            </a:r>
          </a:p>
          <a:p>
            <a:r>
              <a:rPr lang="en-GB" sz="2600" dirty="0"/>
              <a:t>Watch the film </a:t>
            </a:r>
            <a:r>
              <a:rPr lang="en-GB" sz="2600" dirty="0">
                <a:hlinkClick r:id="rId4"/>
              </a:rPr>
              <a:t>Sending nudes ft. Beauty Spectrum</a:t>
            </a:r>
            <a:r>
              <a:rPr lang="en-GB" sz="2600" dirty="0"/>
              <a:t> and discuss the issues raised. You could create a class list of reasons for and against sending nude images.</a:t>
            </a:r>
          </a:p>
        </p:txBody>
      </p:sp>
    </p:spTree>
    <p:extLst>
      <p:ext uri="{BB962C8B-B14F-4D97-AF65-F5344CB8AC3E}">
        <p14:creationId xmlns:p14="http://schemas.microsoft.com/office/powerpoint/2010/main" val="148329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B644-F9BC-275D-9FE8-55ABB318583C}"/>
              </a:ext>
            </a:extLst>
          </p:cNvPr>
          <p:cNvSpPr>
            <a:spLocks noGrp="1"/>
          </p:cNvSpPr>
          <p:nvPr>
            <p:ph type="title"/>
          </p:nvPr>
        </p:nvSpPr>
        <p:spPr>
          <a:xfrm>
            <a:off x="112976" y="69770"/>
            <a:ext cx="8241250" cy="1284830"/>
          </a:xfrm>
          <a:ln w="28575"/>
        </p:spPr>
        <p:style>
          <a:lnRef idx="2">
            <a:schemeClr val="accent5"/>
          </a:lnRef>
          <a:fillRef idx="1">
            <a:schemeClr val="lt1"/>
          </a:fillRef>
          <a:effectRef idx="0">
            <a:schemeClr val="accent5"/>
          </a:effectRef>
          <a:fontRef idx="minor">
            <a:schemeClr val="dk1"/>
          </a:fontRef>
        </p:style>
        <p:txBody>
          <a:bodyPr lIns="91440" tIns="45720" rIns="91440" bIns="45720" anchor="t">
            <a:noAutofit/>
          </a:bodyPr>
          <a:lstStyle/>
          <a:p>
            <a:r>
              <a:rPr lang="en-US" sz="2800" dirty="0">
                <a:solidFill>
                  <a:schemeClr val="tx1"/>
                </a:solidFill>
                <a:latin typeface="Arial Black"/>
                <a:ea typeface="Calibri Light"/>
                <a:cs typeface="Calibri Light"/>
              </a:rPr>
              <a:t>TITLE – INFLUENCES ON RELATIONSHIP EXPECTATIONS (PAGE 12)</a:t>
            </a:r>
          </a:p>
        </p:txBody>
      </p:sp>
      <p:sp>
        <p:nvSpPr>
          <p:cNvPr id="3" name="Content Placeholder 2">
            <a:extLst>
              <a:ext uri="{FF2B5EF4-FFF2-40B4-BE49-F238E27FC236}">
                <a16:creationId xmlns:a16="http://schemas.microsoft.com/office/drawing/2014/main" id="{37F12A68-8BC8-12D8-3F07-0C76495ABD32}"/>
              </a:ext>
            </a:extLst>
          </p:cNvPr>
          <p:cNvSpPr>
            <a:spLocks noGrp="1"/>
          </p:cNvSpPr>
          <p:nvPr>
            <p:ph idx="1"/>
          </p:nvPr>
        </p:nvSpPr>
        <p:spPr>
          <a:xfrm>
            <a:off x="194256" y="1557466"/>
            <a:ext cx="3120587" cy="4879223"/>
          </a:xfrm>
          <a:ln w="28575">
            <a:prstDash val="dash"/>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indent="0">
              <a:buNone/>
            </a:pPr>
            <a:r>
              <a:rPr lang="en-US" b="1" u="sng" dirty="0">
                <a:latin typeface="Calibri"/>
                <a:ea typeface="Calibri" panose="020F0502020204030204"/>
                <a:cs typeface="Calibri" panose="020F0502020204030204"/>
              </a:rPr>
              <a:t>In today's lesson we will be able to:</a:t>
            </a:r>
            <a:r>
              <a:rPr lang="en-US" b="1" dirty="0">
                <a:latin typeface="Calibri"/>
                <a:ea typeface="Calibri" panose="020F0502020204030204"/>
                <a:cs typeface="Calibri" panose="020F0502020204030204"/>
              </a:rPr>
              <a:t> </a:t>
            </a:r>
            <a:endParaRPr lang="en-US" dirty="0">
              <a:latin typeface="Calibri"/>
              <a:ea typeface="Calibri" panose="020F0502020204030204"/>
              <a:cs typeface="Calibri" panose="020F0502020204030204"/>
            </a:endParaRPr>
          </a:p>
          <a:p>
            <a:pPr>
              <a:spcAft>
                <a:spcPts val="1200"/>
              </a:spcAft>
              <a:buFont typeface="Arial,Sans-Serif" panose="020B0604020202020204" pitchFamily="34" charset="0"/>
            </a:pPr>
            <a:r>
              <a:rPr lang="en-GB" sz="2400" dirty="0">
                <a:solidFill>
                  <a:schemeClr val="tx1"/>
                </a:solidFill>
                <a:latin typeface="Calibri"/>
                <a:ea typeface="Calibri"/>
                <a:cs typeface="Calibri" panose="020F0502020204030204"/>
              </a:rPr>
              <a:t>Justify my views around expectations in relationships</a:t>
            </a:r>
            <a:endParaRPr lang="en-US" sz="2400">
              <a:solidFill>
                <a:schemeClr val="tx1"/>
              </a:solidFill>
              <a:ea typeface="Calibri" panose="020F0502020204030204"/>
              <a:cs typeface="Calibri" panose="020F0502020204030204"/>
            </a:endParaRPr>
          </a:p>
          <a:p>
            <a:pPr>
              <a:spcAft>
                <a:spcPts val="1200"/>
              </a:spcAft>
              <a:buFont typeface="Arial,Sans-Serif" panose="020B0604020202020204" pitchFamily="34" charset="0"/>
            </a:pPr>
            <a:r>
              <a:rPr lang="en-US" sz="2400" dirty="0">
                <a:solidFill>
                  <a:schemeClr val="tx1"/>
                </a:solidFill>
                <a:latin typeface="Calibri"/>
                <a:ea typeface="Calibri" panose="020F0502020204030204"/>
                <a:cs typeface="Calibri" panose="020F0502020204030204"/>
              </a:rPr>
              <a:t>E</a:t>
            </a:r>
            <a:r>
              <a:rPr lang="en-GB" sz="2400" err="1">
                <a:solidFill>
                  <a:schemeClr val="tx1"/>
                </a:solidFill>
                <a:latin typeface="Calibri"/>
                <a:ea typeface="Calibri" panose="020F0502020204030204"/>
                <a:cs typeface="Calibri" panose="020F0502020204030204"/>
              </a:rPr>
              <a:t>xplain</a:t>
            </a:r>
            <a:r>
              <a:rPr lang="en-GB" sz="2400" dirty="0">
                <a:solidFill>
                  <a:schemeClr val="tx1"/>
                </a:solidFill>
                <a:latin typeface="Calibri"/>
                <a:ea typeface="Calibri" panose="020F0502020204030204"/>
                <a:cs typeface="Calibri" panose="020F0502020204030204"/>
              </a:rPr>
              <a:t> issues relating to the sharing of sexual images</a:t>
            </a:r>
            <a:endParaRPr lang="en-US" sz="2400" dirty="0">
              <a:solidFill>
                <a:schemeClr val="tx1"/>
              </a:solidFill>
              <a:latin typeface="Calibri"/>
              <a:ea typeface="Calibri" panose="020F0502020204030204"/>
              <a:cs typeface="Calibri" panose="020F0502020204030204"/>
            </a:endParaRPr>
          </a:p>
          <a:p>
            <a:pPr>
              <a:spcAft>
                <a:spcPts val="1200"/>
              </a:spcAft>
              <a:buFont typeface="Arial,Sans-Serif" panose="020B0604020202020204" pitchFamily="34" charset="0"/>
            </a:pPr>
            <a:r>
              <a:rPr lang="en-GB" sz="2400" dirty="0">
                <a:solidFill>
                  <a:schemeClr val="tx1"/>
                </a:solidFill>
                <a:latin typeface="Calibri"/>
                <a:ea typeface="Calibri" panose="020F0502020204030204"/>
                <a:cs typeface="Calibri" panose="020F0502020204030204"/>
              </a:rPr>
              <a:t>Explain how the media can distort relationship expectations</a:t>
            </a:r>
            <a:endParaRPr lang="en-GB" sz="2400" dirty="0">
              <a:solidFill>
                <a:schemeClr val="tx1"/>
              </a:solidFill>
            </a:endParaRPr>
          </a:p>
        </p:txBody>
      </p:sp>
      <p:sp>
        <p:nvSpPr>
          <p:cNvPr id="5" name="Title 1">
            <a:extLst>
              <a:ext uri="{FF2B5EF4-FFF2-40B4-BE49-F238E27FC236}">
                <a16:creationId xmlns:a16="http://schemas.microsoft.com/office/drawing/2014/main" id="{C8DBBDF4-3F4A-11D9-7251-DEC3B057205C}"/>
              </a:ext>
            </a:extLst>
          </p:cNvPr>
          <p:cNvSpPr txBox="1">
            <a:spLocks/>
          </p:cNvSpPr>
          <p:nvPr/>
        </p:nvSpPr>
        <p:spPr>
          <a:xfrm>
            <a:off x="8453016" y="163356"/>
            <a:ext cx="2205325" cy="1192522"/>
          </a:xfrm>
          <a:prstGeom prst="rect">
            <a:avLst/>
          </a:prstGeom>
          <a:ln w="28575"/>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a:ea typeface="Calibri Light"/>
                <a:cs typeface="Calibri Light"/>
              </a:rPr>
              <a:t>DATE:</a:t>
            </a:r>
          </a:p>
        </p:txBody>
      </p:sp>
      <p:sp>
        <p:nvSpPr>
          <p:cNvPr id="8" name="Title 1">
            <a:extLst>
              <a:ext uri="{FF2B5EF4-FFF2-40B4-BE49-F238E27FC236}">
                <a16:creationId xmlns:a16="http://schemas.microsoft.com/office/drawing/2014/main" id="{51AC4D2A-EF3E-B156-234C-546C7D1B5462}"/>
              </a:ext>
            </a:extLst>
          </p:cNvPr>
          <p:cNvSpPr txBox="1">
            <a:spLocks/>
          </p:cNvSpPr>
          <p:nvPr/>
        </p:nvSpPr>
        <p:spPr>
          <a:xfrm>
            <a:off x="3604546" y="5203401"/>
            <a:ext cx="1584905" cy="1447669"/>
          </a:xfrm>
          <a:prstGeom prst="rect">
            <a:avLst/>
          </a:prstGeom>
          <a:ln w="28575" cap="flat" cmpd="sng" algn="ctr">
            <a:solidFill>
              <a:schemeClr val="accent5"/>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400">
                <a:ea typeface="Calibri Light"/>
                <a:cs typeface="Calibri Light"/>
              </a:rPr>
              <a:t>TODAY'S BIG QUESTION</a:t>
            </a:r>
            <a:endParaRPr lang="en-US" sz="2400">
              <a:ea typeface="Calibri"/>
              <a:cs typeface="Calibri"/>
            </a:endParaRPr>
          </a:p>
        </p:txBody>
      </p:sp>
      <p:sp>
        <p:nvSpPr>
          <p:cNvPr id="9" name="Title 1">
            <a:extLst>
              <a:ext uri="{FF2B5EF4-FFF2-40B4-BE49-F238E27FC236}">
                <a16:creationId xmlns:a16="http://schemas.microsoft.com/office/drawing/2014/main" id="{7113A8AE-2E4E-B3FC-8C2A-E02A442D65EF}"/>
              </a:ext>
            </a:extLst>
          </p:cNvPr>
          <p:cNvSpPr txBox="1">
            <a:spLocks/>
          </p:cNvSpPr>
          <p:nvPr/>
        </p:nvSpPr>
        <p:spPr>
          <a:xfrm>
            <a:off x="5391798" y="5217778"/>
            <a:ext cx="6394360" cy="1433292"/>
          </a:xfrm>
          <a:prstGeom prst="rect">
            <a:avLst/>
          </a:prstGeom>
          <a:ln w="28575" cap="flat" cmpd="sng" algn="ctr">
            <a:solidFill>
              <a:schemeClr val="accent5"/>
            </a:solid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000" dirty="0">
                <a:cs typeface="Calibri Light"/>
              </a:rPr>
              <a:t>What are examples of unrealistic expectations?</a:t>
            </a:r>
            <a:endParaRPr lang="en-US" sz="4000" dirty="0">
              <a:ea typeface="Calibri"/>
              <a:cs typeface="Calibri Light"/>
            </a:endParaRPr>
          </a:p>
        </p:txBody>
      </p:sp>
      <p:pic>
        <p:nvPicPr>
          <p:cNvPr id="7" name="Picture 6" descr="A logo with a black background&#10;&#10;Description automatically generated">
            <a:extLst>
              <a:ext uri="{FF2B5EF4-FFF2-40B4-BE49-F238E27FC236}">
                <a16:creationId xmlns:a16="http://schemas.microsoft.com/office/drawing/2014/main" id="{3650CF39-29A2-C38B-A4E4-032561C82E45}"/>
              </a:ext>
            </a:extLst>
          </p:cNvPr>
          <p:cNvPicPr>
            <a:picLocks noChangeAspect="1"/>
          </p:cNvPicPr>
          <p:nvPr/>
        </p:nvPicPr>
        <p:blipFill>
          <a:blip r:embed="rId2"/>
          <a:stretch>
            <a:fillRect/>
          </a:stretch>
        </p:blipFill>
        <p:spPr>
          <a:xfrm>
            <a:off x="10813438" y="126145"/>
            <a:ext cx="1252660" cy="1271710"/>
          </a:xfrm>
          <a:prstGeom prst="rect">
            <a:avLst/>
          </a:prstGeom>
        </p:spPr>
      </p:pic>
      <p:pic>
        <p:nvPicPr>
          <p:cNvPr id="6" name="Picture 5" descr="Managing unrealistic expectations | WorksheetCloud">
            <a:extLst>
              <a:ext uri="{FF2B5EF4-FFF2-40B4-BE49-F238E27FC236}">
                <a16:creationId xmlns:a16="http://schemas.microsoft.com/office/drawing/2014/main" id="{401FFA21-B83C-1BAF-E99C-690456196F17}"/>
              </a:ext>
            </a:extLst>
          </p:cNvPr>
          <p:cNvPicPr>
            <a:picLocks noChangeAspect="1"/>
          </p:cNvPicPr>
          <p:nvPr/>
        </p:nvPicPr>
        <p:blipFill>
          <a:blip r:embed="rId3"/>
          <a:stretch>
            <a:fillRect/>
          </a:stretch>
        </p:blipFill>
        <p:spPr>
          <a:xfrm>
            <a:off x="4139096" y="1562837"/>
            <a:ext cx="6674677" cy="3478324"/>
          </a:xfrm>
          <a:prstGeom prst="rect">
            <a:avLst/>
          </a:prstGeom>
        </p:spPr>
      </p:pic>
    </p:spTree>
    <p:extLst>
      <p:ext uri="{BB962C8B-B14F-4D97-AF65-F5344CB8AC3E}">
        <p14:creationId xmlns:p14="http://schemas.microsoft.com/office/powerpoint/2010/main" val="262724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8DB4-BBEE-219A-B4CC-9619CFAD3955}"/>
              </a:ext>
            </a:extLst>
          </p:cNvPr>
          <p:cNvSpPr>
            <a:spLocks noGrp="1"/>
          </p:cNvSpPr>
          <p:nvPr>
            <p:ph type="title"/>
          </p:nvPr>
        </p:nvSpPr>
        <p:spPr>
          <a:xfrm>
            <a:off x="4343460" y="876836"/>
            <a:ext cx="5899935" cy="5102284"/>
          </a:xfrm>
        </p:spPr>
        <p:txBody>
          <a:bodyPr vert="horz" lIns="91440" tIns="45720" rIns="91440" bIns="45720" rtlCol="0" anchor="ctr">
            <a:normAutofit/>
          </a:bodyPr>
          <a:lstStyle/>
          <a:p>
            <a:pPr algn="l">
              <a:lnSpc>
                <a:spcPct val="100000"/>
              </a:lnSpc>
              <a:spcBef>
                <a:spcPts val="0"/>
              </a:spcBef>
            </a:pPr>
            <a:r>
              <a:rPr lang="en-US" sz="3200" dirty="0">
                <a:solidFill>
                  <a:schemeClr val="tx1"/>
                </a:solidFill>
                <a:latin typeface="Calibri"/>
                <a:ea typeface="Calibri"/>
                <a:cs typeface="Calibri"/>
              </a:rPr>
              <a:t>How would you challenge something that was unrealistic?</a:t>
            </a:r>
            <a:br>
              <a:rPr lang="en-US" sz="3200" dirty="0">
                <a:solidFill>
                  <a:schemeClr val="tx1"/>
                </a:solidFill>
                <a:latin typeface="Calibri"/>
                <a:ea typeface="Calibri"/>
                <a:cs typeface="Calibri"/>
              </a:rPr>
            </a:br>
            <a:br>
              <a:rPr lang="en-US" sz="3200" dirty="0">
                <a:solidFill>
                  <a:schemeClr val="tx1"/>
                </a:solidFill>
                <a:latin typeface="Calibri"/>
                <a:ea typeface="Calibri"/>
                <a:cs typeface="Calibri"/>
              </a:rPr>
            </a:br>
            <a:r>
              <a:rPr lang="en-US" sz="3200" dirty="0">
                <a:solidFill>
                  <a:schemeClr val="tx1"/>
                </a:solidFill>
                <a:latin typeface="Calibri"/>
                <a:ea typeface="Calibri"/>
                <a:cs typeface="Calibri"/>
              </a:rPr>
              <a:t>Would it differ depending on who was asking you to do it?</a:t>
            </a:r>
            <a:br>
              <a:rPr lang="en-US" sz="3200" dirty="0">
                <a:solidFill>
                  <a:schemeClr val="tx1"/>
                </a:solidFill>
                <a:latin typeface="Calibri"/>
                <a:ea typeface="Calibri"/>
                <a:cs typeface="Calibri"/>
              </a:rPr>
            </a:br>
            <a:r>
              <a:rPr lang="en-US" sz="3200" dirty="0">
                <a:solidFill>
                  <a:schemeClr val="tx1"/>
                </a:solidFill>
                <a:latin typeface="Calibri"/>
                <a:ea typeface="Calibri"/>
                <a:cs typeface="Calibri"/>
              </a:rPr>
              <a:t>- A friend</a:t>
            </a:r>
            <a:br>
              <a:rPr lang="en-US" sz="3200" dirty="0">
                <a:solidFill>
                  <a:schemeClr val="tx1"/>
                </a:solidFill>
                <a:latin typeface="Calibri"/>
                <a:ea typeface="Calibri"/>
                <a:cs typeface="Calibri"/>
              </a:rPr>
            </a:br>
            <a:r>
              <a:rPr lang="en-US" sz="3200" dirty="0">
                <a:solidFill>
                  <a:schemeClr val="tx1"/>
                </a:solidFill>
                <a:latin typeface="Calibri"/>
                <a:ea typeface="Calibri"/>
                <a:cs typeface="Calibri"/>
              </a:rPr>
              <a:t>- A family member</a:t>
            </a:r>
            <a:br>
              <a:rPr lang="en-US" sz="3200" dirty="0">
                <a:solidFill>
                  <a:schemeClr val="tx1"/>
                </a:solidFill>
                <a:latin typeface="Calibri"/>
                <a:ea typeface="Calibri"/>
                <a:cs typeface="Calibri"/>
              </a:rPr>
            </a:br>
            <a:r>
              <a:rPr lang="en-US" sz="3200" dirty="0">
                <a:solidFill>
                  <a:schemeClr val="tx1"/>
                </a:solidFill>
                <a:latin typeface="Calibri"/>
                <a:ea typeface="Calibri"/>
                <a:cs typeface="Calibri"/>
              </a:rPr>
              <a:t>- A teacher at school</a:t>
            </a:r>
            <a:br>
              <a:rPr lang="en-US" sz="3200" dirty="0">
                <a:solidFill>
                  <a:schemeClr val="tx1"/>
                </a:solidFill>
                <a:latin typeface="Calibri"/>
                <a:ea typeface="Calibri"/>
                <a:cs typeface="Calibri"/>
              </a:rPr>
            </a:br>
            <a:r>
              <a:rPr lang="en-US" sz="3200" dirty="0">
                <a:solidFill>
                  <a:schemeClr val="tx1"/>
                </a:solidFill>
                <a:latin typeface="Calibri"/>
                <a:ea typeface="Calibri"/>
                <a:cs typeface="Calibri"/>
              </a:rPr>
              <a:t>- Your boyfriend/ girlfriend</a:t>
            </a:r>
          </a:p>
        </p:txBody>
      </p:sp>
      <p:sp>
        <p:nvSpPr>
          <p:cNvPr id="3" name="Content Placeholder 2">
            <a:extLst>
              <a:ext uri="{FF2B5EF4-FFF2-40B4-BE49-F238E27FC236}">
                <a16:creationId xmlns:a16="http://schemas.microsoft.com/office/drawing/2014/main" id="{5EADE23A-73FB-8535-40EF-506CA5533784}"/>
              </a:ext>
            </a:extLst>
          </p:cNvPr>
          <p:cNvSpPr>
            <a:spLocks noGrp="1"/>
          </p:cNvSpPr>
          <p:nvPr>
            <p:ph type="body" idx="1"/>
          </p:nvPr>
        </p:nvSpPr>
        <p:spPr>
          <a:xfrm>
            <a:off x="953894" y="1848774"/>
            <a:ext cx="2804558" cy="3311908"/>
          </a:xfrm>
        </p:spPr>
        <p:txBody>
          <a:bodyPr vert="horz" lIns="91440" tIns="45720" rIns="91440" bIns="45720" rtlCol="0" anchor="ctr">
            <a:normAutofit/>
          </a:bodyPr>
          <a:lstStyle/>
          <a:p>
            <a:pPr algn="r"/>
            <a:r>
              <a:rPr lang="en-US" kern="1200" dirty="0">
                <a:solidFill>
                  <a:schemeClr val="tx1"/>
                </a:solidFill>
                <a:latin typeface="+mn-lt"/>
                <a:ea typeface="+mn-ea"/>
                <a:cs typeface="+mn-cs"/>
              </a:rPr>
              <a:t>DISCUSSION QUESTIONS FOR TODAY</a:t>
            </a:r>
          </a:p>
          <a:p>
            <a:pPr algn="r"/>
            <a:endParaRPr lang="en-US">
              <a:solidFill>
                <a:schemeClr val="tx1"/>
              </a:solidFill>
              <a:cs typeface="Calibri"/>
            </a:endParaRPr>
          </a:p>
          <a:p>
            <a:pPr algn="r"/>
            <a:r>
              <a:rPr lang="en-US" dirty="0">
                <a:solidFill>
                  <a:schemeClr val="tx1"/>
                </a:solidFill>
                <a:cs typeface="Calibri"/>
              </a:rPr>
              <a:t>USE THE SPACE AT THE BOTTOM OF PAGE 12 TO WRITE DOWN YOUR IDEAS </a:t>
            </a:r>
            <a:endParaRPr lang="en-US" dirty="0">
              <a:solidFill>
                <a:schemeClr val="tx1"/>
              </a:solidFill>
              <a:ea typeface="Calibri"/>
              <a:cs typeface="Calibri"/>
            </a:endParaRPr>
          </a:p>
        </p:txBody>
      </p:sp>
      <p:pic>
        <p:nvPicPr>
          <p:cNvPr id="5" name="Picture 5">
            <a:extLst>
              <a:ext uri="{FF2B5EF4-FFF2-40B4-BE49-F238E27FC236}">
                <a16:creationId xmlns:a16="http://schemas.microsoft.com/office/drawing/2014/main" id="{A324161C-DC07-4400-17EF-AF566071C56B}"/>
              </a:ext>
            </a:extLst>
          </p:cNvPr>
          <p:cNvPicPr>
            <a:picLocks noChangeAspect="1"/>
          </p:cNvPicPr>
          <p:nvPr/>
        </p:nvPicPr>
        <p:blipFill>
          <a:blip r:embed="rId3"/>
          <a:stretch>
            <a:fillRect/>
          </a:stretch>
        </p:blipFill>
        <p:spPr>
          <a:xfrm>
            <a:off x="67254" y="68021"/>
            <a:ext cx="955318" cy="955318"/>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C811D0A2-5F13-2592-EB70-5040E301DB51}"/>
              </a:ext>
            </a:extLst>
          </p:cNvPr>
          <p:cNvPicPr>
            <a:picLocks noChangeAspect="1"/>
          </p:cNvPicPr>
          <p:nvPr/>
        </p:nvPicPr>
        <p:blipFill>
          <a:blip r:embed="rId4"/>
          <a:stretch>
            <a:fillRect/>
          </a:stretch>
        </p:blipFill>
        <p:spPr>
          <a:xfrm>
            <a:off x="10945895" y="-3773"/>
            <a:ext cx="1284886" cy="1303936"/>
          </a:xfrm>
          <a:prstGeom prst="rect">
            <a:avLst/>
          </a:prstGeom>
        </p:spPr>
      </p:pic>
    </p:spTree>
    <p:extLst>
      <p:ext uri="{BB962C8B-B14F-4D97-AF65-F5344CB8AC3E}">
        <p14:creationId xmlns:p14="http://schemas.microsoft.com/office/powerpoint/2010/main" val="292919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F3440A-74EA-477C-A83E-138CDAF237D2}"/>
              </a:ext>
            </a:extLst>
          </p:cNvPr>
          <p:cNvSpPr/>
          <p:nvPr/>
        </p:nvSpPr>
        <p:spPr>
          <a:xfrm>
            <a:off x="911882" y="3547199"/>
            <a:ext cx="3187507" cy="1482829"/>
          </a:xfrm>
          <a:prstGeom prst="rect">
            <a:avLst/>
          </a:prstGeom>
          <a:solidFill>
            <a:srgbClr val="C7E9F7"/>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1C0039"/>
                </a:solidFill>
              </a:rPr>
              <a:t>Agree</a:t>
            </a:r>
          </a:p>
        </p:txBody>
      </p:sp>
      <p:sp>
        <p:nvSpPr>
          <p:cNvPr id="2" name="Title 1">
            <a:extLst>
              <a:ext uri="{FF2B5EF4-FFF2-40B4-BE49-F238E27FC236}">
                <a16:creationId xmlns:a16="http://schemas.microsoft.com/office/drawing/2014/main" id="{253F272F-8CF1-427E-B4DE-3EC58AF0E7CA}"/>
              </a:ext>
            </a:extLst>
          </p:cNvPr>
          <p:cNvSpPr>
            <a:spLocks noGrp="1"/>
          </p:cNvSpPr>
          <p:nvPr>
            <p:ph type="title"/>
          </p:nvPr>
        </p:nvSpPr>
        <p:spPr/>
        <p:txBody>
          <a:bodyPr lIns="91440" tIns="45720" rIns="91440" bIns="45720" anchor="t"/>
          <a:lstStyle/>
          <a:p>
            <a:r>
              <a:rPr lang="en-GB" dirty="0">
                <a:latin typeface="Arial Black"/>
              </a:rPr>
              <a:t>Values – page 13</a:t>
            </a:r>
            <a:endParaRPr lang="en-GB" dirty="0"/>
          </a:p>
        </p:txBody>
      </p:sp>
      <p:sp>
        <p:nvSpPr>
          <p:cNvPr id="4" name="Slide Number Placeholder 3">
            <a:extLst>
              <a:ext uri="{FF2B5EF4-FFF2-40B4-BE49-F238E27FC236}">
                <a16:creationId xmlns:a16="http://schemas.microsoft.com/office/drawing/2014/main" id="{0CC8D918-0514-44BB-9468-6D46BE947149}"/>
              </a:ext>
            </a:extLst>
          </p:cNvPr>
          <p:cNvSpPr>
            <a:spLocks noGrp="1"/>
          </p:cNvSpPr>
          <p:nvPr>
            <p:ph type="sldNum" sz="quarter" idx="12"/>
          </p:nvPr>
        </p:nvSpPr>
        <p:spPr/>
        <p:txBody>
          <a:bodyPr/>
          <a:lstStyle/>
          <a:p>
            <a:fld id="{478DA289-F468-42DF-B92F-0B060E228CBE}" type="slidenum">
              <a:rPr lang="en-GB" smtClean="0"/>
              <a:pPr/>
              <a:t>4</a:t>
            </a:fld>
            <a:endParaRPr lang="en-GB" dirty="0"/>
          </a:p>
        </p:txBody>
      </p:sp>
      <p:sp>
        <p:nvSpPr>
          <p:cNvPr id="5" name="Footer Placeholder 4">
            <a:extLst>
              <a:ext uri="{FF2B5EF4-FFF2-40B4-BE49-F238E27FC236}">
                <a16:creationId xmlns:a16="http://schemas.microsoft.com/office/drawing/2014/main" id="{00695EF7-A633-4472-A0C7-78E5C35FA44A}"/>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9" name="Content Placeholder 4">
            <a:extLst>
              <a:ext uri="{FF2B5EF4-FFF2-40B4-BE49-F238E27FC236}">
                <a16:creationId xmlns:a16="http://schemas.microsoft.com/office/drawing/2014/main" id="{7B6BE442-884D-4C5E-B288-3D95A37310A8}"/>
              </a:ext>
            </a:extLst>
          </p:cNvPr>
          <p:cNvSpPr>
            <a:spLocks noGrp="1"/>
          </p:cNvSpPr>
          <p:nvPr>
            <p:ph idx="1"/>
          </p:nvPr>
        </p:nvSpPr>
        <p:spPr>
          <a:xfrm>
            <a:off x="838200" y="1830576"/>
            <a:ext cx="10144539" cy="1480226"/>
          </a:xfrm>
        </p:spPr>
        <p:txBody>
          <a:bodyPr/>
          <a:lstStyle/>
          <a:p>
            <a:pPr marL="0" indent="0">
              <a:buNone/>
            </a:pPr>
            <a:r>
              <a:rPr lang="en-GB" dirty="0"/>
              <a:t>Read the statement and decide if you agree or disagree with it</a:t>
            </a:r>
            <a:r>
              <a:rPr lang="en-GB"/>
              <a:t>. </a:t>
            </a:r>
          </a:p>
          <a:p>
            <a:pPr marL="0" indent="0">
              <a:buNone/>
            </a:pPr>
            <a:r>
              <a:rPr lang="en-GB" dirty="0"/>
              <a:t>If you think it depends, write what you think it would depend on in the middle column on your sheet.</a:t>
            </a:r>
          </a:p>
        </p:txBody>
      </p:sp>
      <p:sp>
        <p:nvSpPr>
          <p:cNvPr id="10" name="Rectangle 9">
            <a:extLst>
              <a:ext uri="{FF2B5EF4-FFF2-40B4-BE49-F238E27FC236}">
                <a16:creationId xmlns:a16="http://schemas.microsoft.com/office/drawing/2014/main" id="{845BABAC-2004-4E0E-8640-9F289C2DFD3A}"/>
              </a:ext>
            </a:extLst>
          </p:cNvPr>
          <p:cNvSpPr/>
          <p:nvPr/>
        </p:nvSpPr>
        <p:spPr>
          <a:xfrm>
            <a:off x="8339953" y="3547198"/>
            <a:ext cx="3187507" cy="1482829"/>
          </a:xfrm>
          <a:prstGeom prst="rect">
            <a:avLst/>
          </a:prstGeom>
          <a:solidFill>
            <a:srgbClr val="009DDC"/>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Disagree</a:t>
            </a:r>
          </a:p>
        </p:txBody>
      </p:sp>
      <p:sp>
        <p:nvSpPr>
          <p:cNvPr id="11" name="Rectangle 10">
            <a:extLst>
              <a:ext uri="{FF2B5EF4-FFF2-40B4-BE49-F238E27FC236}">
                <a16:creationId xmlns:a16="http://schemas.microsoft.com/office/drawing/2014/main" id="{3DD0CCB8-6287-4158-A1C1-1C59CDEADEDD}"/>
              </a:ext>
            </a:extLst>
          </p:cNvPr>
          <p:cNvSpPr/>
          <p:nvPr/>
        </p:nvSpPr>
        <p:spPr>
          <a:xfrm>
            <a:off x="4625917" y="3547198"/>
            <a:ext cx="3187507" cy="1482829"/>
          </a:xfrm>
          <a:prstGeom prst="rect">
            <a:avLst/>
          </a:prstGeom>
          <a:solidFill>
            <a:srgbClr val="9DDCFF"/>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1C0039"/>
                </a:solidFill>
              </a:rPr>
              <a:t>Depends on…</a:t>
            </a:r>
          </a:p>
        </p:txBody>
      </p:sp>
      <p:sp>
        <p:nvSpPr>
          <p:cNvPr id="14" name="Speech Bubble: Rectangle with Corners Rounded 13">
            <a:extLst>
              <a:ext uri="{FF2B5EF4-FFF2-40B4-BE49-F238E27FC236}">
                <a16:creationId xmlns:a16="http://schemas.microsoft.com/office/drawing/2014/main" id="{0D755625-30BE-4156-BA1F-766619D81A05}"/>
              </a:ext>
            </a:extLst>
          </p:cNvPr>
          <p:cNvSpPr/>
          <p:nvPr/>
        </p:nvSpPr>
        <p:spPr>
          <a:xfrm>
            <a:off x="1157664" y="5290087"/>
            <a:ext cx="10369796" cy="978119"/>
          </a:xfrm>
          <a:prstGeom prst="wedgeRoundRectCallout">
            <a:avLst>
              <a:gd name="adj1" fmla="val -59472"/>
              <a:gd name="adj2" fmla="val 44669"/>
              <a:gd name="adj3" fmla="val 16667"/>
            </a:avLst>
          </a:prstGeom>
          <a:noFill/>
          <a:ln w="28575">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rgbClr val="1C0039"/>
              </a:solidFill>
            </a:endParaRPr>
          </a:p>
          <a:p>
            <a:r>
              <a:rPr lang="en-GB" sz="2800" dirty="0">
                <a:solidFill>
                  <a:srgbClr val="1C0039"/>
                </a:solidFill>
              </a:rPr>
              <a:t>Share your views with others and identify any points of disagreement.</a:t>
            </a:r>
          </a:p>
          <a:p>
            <a:pPr algn="ctr"/>
            <a:endParaRPr lang="en-GB" sz="2800" dirty="0">
              <a:solidFill>
                <a:srgbClr val="1C0039"/>
              </a:solidFill>
            </a:endParaRPr>
          </a:p>
        </p:txBody>
      </p:sp>
    </p:spTree>
    <p:extLst>
      <p:ext uri="{BB962C8B-B14F-4D97-AF65-F5344CB8AC3E}">
        <p14:creationId xmlns:p14="http://schemas.microsoft.com/office/powerpoint/2010/main" val="340842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02BEB2-93E4-4DB9-B2E3-E88327ECB3E2}"/>
              </a:ext>
            </a:extLst>
          </p:cNvPr>
          <p:cNvSpPr>
            <a:spLocks noChangeArrowheads="1"/>
          </p:cNvSpPr>
          <p:nvPr/>
        </p:nvSpPr>
        <p:spPr bwMode="auto">
          <a:xfrm>
            <a:off x="11060130" y="2037680"/>
            <a:ext cx="1131870" cy="2653508"/>
          </a:xfrm>
          <a:prstGeom prst="rect">
            <a:avLst/>
          </a:prstGeom>
          <a:solidFill>
            <a:srgbClr val="9DDCFF"/>
          </a:solidFill>
          <a:ln>
            <a:noFill/>
          </a:ln>
          <a:extLst>
            <a:ext uri="{91240B29-F687-4f45-9708-019B960494DF}"/>
          </a:extLst>
        </p:spPr>
        <p:txBody>
          <a:bodyPr upright="1"/>
          <a:lstStyle/>
          <a:p>
            <a:pPr>
              <a:spcBef>
                <a:spcPts val="600"/>
              </a:spcBef>
              <a:spcAft>
                <a:spcPts val="600"/>
              </a:spcAft>
            </a:pPr>
            <a:endParaRPr lang="en-US" altLang="en-US" sz="2800" dirty="0">
              <a:cs typeface="Arial" panose="020B0604020202020204" pitchFamily="34" charset="0"/>
            </a:endParaRPr>
          </a:p>
        </p:txBody>
      </p:sp>
      <p:sp>
        <p:nvSpPr>
          <p:cNvPr id="2" name="Title 1">
            <a:extLst>
              <a:ext uri="{FF2B5EF4-FFF2-40B4-BE49-F238E27FC236}">
                <a16:creationId xmlns:a16="http://schemas.microsoft.com/office/drawing/2014/main" id="{C70F4B04-275D-4343-9B99-099DCBE91CE9}"/>
              </a:ext>
            </a:extLst>
          </p:cNvPr>
          <p:cNvSpPr>
            <a:spLocks noGrp="1"/>
          </p:cNvSpPr>
          <p:nvPr>
            <p:ph type="title"/>
          </p:nvPr>
        </p:nvSpPr>
        <p:spPr>
          <a:xfrm>
            <a:off x="838199" y="983456"/>
            <a:ext cx="10822969" cy="1325563"/>
          </a:xfrm>
        </p:spPr>
        <p:txBody>
          <a:bodyPr lIns="91440" tIns="45720" rIns="91440" bIns="45720" anchor="t"/>
          <a:lstStyle/>
          <a:p>
            <a:r>
              <a:rPr lang="en-GB" dirty="0">
                <a:latin typeface="Arial Black"/>
              </a:rPr>
              <a:t>Sending nudes </a:t>
            </a:r>
            <a:r>
              <a:rPr lang="en-GB" sz="2000" dirty="0">
                <a:latin typeface="Arial Black"/>
              </a:rPr>
              <a:t>(use post it notes or mini white boards for ideas feedback thoughts as a group)</a:t>
            </a:r>
            <a:endParaRPr lang="en-GB" sz="2000" dirty="0"/>
          </a:p>
        </p:txBody>
      </p:sp>
      <p:sp>
        <p:nvSpPr>
          <p:cNvPr id="4" name="Slide Number Placeholder 3">
            <a:extLst>
              <a:ext uri="{FF2B5EF4-FFF2-40B4-BE49-F238E27FC236}">
                <a16:creationId xmlns:a16="http://schemas.microsoft.com/office/drawing/2014/main" id="{E53D73AD-0D24-444E-82C8-9CE2235940BF}"/>
              </a:ext>
            </a:extLst>
          </p:cNvPr>
          <p:cNvSpPr>
            <a:spLocks noGrp="1"/>
          </p:cNvSpPr>
          <p:nvPr>
            <p:ph type="sldNum" sz="quarter" idx="12"/>
          </p:nvPr>
        </p:nvSpPr>
        <p:spPr/>
        <p:txBody>
          <a:bodyPr/>
          <a:lstStyle/>
          <a:p>
            <a:fld id="{478DA289-F468-42DF-B92F-0B060E228CBE}" type="slidenum">
              <a:rPr lang="en-GB" smtClean="0"/>
              <a:pPr/>
              <a:t>5</a:t>
            </a:fld>
            <a:endParaRPr lang="en-GB" dirty="0"/>
          </a:p>
        </p:txBody>
      </p:sp>
      <p:sp>
        <p:nvSpPr>
          <p:cNvPr id="5" name="Footer Placeholder 4">
            <a:extLst>
              <a:ext uri="{FF2B5EF4-FFF2-40B4-BE49-F238E27FC236}">
                <a16:creationId xmlns:a16="http://schemas.microsoft.com/office/drawing/2014/main" id="{24831D96-BBC4-4AA6-B62C-4D8E75E51DA3}"/>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6" name="Rectangle 5">
            <a:extLst>
              <a:ext uri="{FF2B5EF4-FFF2-40B4-BE49-F238E27FC236}">
                <a16:creationId xmlns:a16="http://schemas.microsoft.com/office/drawing/2014/main" id="{EA36EEF3-B613-4F85-A823-3F68FCE23398}"/>
              </a:ext>
            </a:extLst>
          </p:cNvPr>
          <p:cNvSpPr>
            <a:spLocks noChangeArrowheads="1"/>
          </p:cNvSpPr>
          <p:nvPr/>
        </p:nvSpPr>
        <p:spPr bwMode="auto">
          <a:xfrm>
            <a:off x="0" y="2072714"/>
            <a:ext cx="8044400" cy="2539044"/>
          </a:xfrm>
          <a:prstGeom prst="rect">
            <a:avLst/>
          </a:prstGeom>
          <a:solidFill>
            <a:srgbClr val="9DDCFF"/>
          </a:solidFill>
          <a:ln>
            <a:noFill/>
          </a:ln>
          <a:extLst>
            <a:ext uri="{91240B29-F687-4f45-9708-019B960494DF}"/>
          </a:extLst>
        </p:spPr>
        <p:txBody>
          <a:bodyPr upright="1"/>
          <a:lstStyle/>
          <a:p>
            <a:pPr>
              <a:spcBef>
                <a:spcPts val="600"/>
              </a:spcBef>
              <a:spcAft>
                <a:spcPts val="600"/>
              </a:spcAft>
            </a:pPr>
            <a:r>
              <a:rPr lang="en-GB" sz="2800" dirty="0">
                <a:effectLst/>
                <a:ea typeface="Calibri" panose="020F0502020204030204" pitchFamily="34" charset="0"/>
              </a:rPr>
              <a:t>Jasmin is 13. She met her partner, who is 15, online and they have been going out for three weeks. </a:t>
            </a:r>
            <a:endParaRPr lang="en-GB" sz="2800" dirty="0">
              <a:ea typeface="Calibri" panose="020F0502020204030204" pitchFamily="34" charset="0"/>
            </a:endParaRPr>
          </a:p>
          <a:p>
            <a:pPr>
              <a:spcBef>
                <a:spcPts val="600"/>
              </a:spcBef>
              <a:spcAft>
                <a:spcPts val="600"/>
              </a:spcAft>
            </a:pPr>
            <a:r>
              <a:rPr lang="en-GB" sz="2800" dirty="0">
                <a:effectLst/>
                <a:ea typeface="Calibri" panose="020F0502020204030204" pitchFamily="34" charset="0"/>
              </a:rPr>
              <a:t>She’s sent them some pictures, but they keep hinting they’d like to see more of her body.</a:t>
            </a:r>
            <a:endParaRPr lang="en-US" altLang="en-US" sz="2800" dirty="0">
              <a:cs typeface="Arial" panose="020B0604020202020204" pitchFamily="34" charset="0"/>
            </a:endParaRPr>
          </a:p>
        </p:txBody>
      </p:sp>
      <p:pic>
        <p:nvPicPr>
          <p:cNvPr id="11" name="Picture 10">
            <a:extLst>
              <a:ext uri="{FF2B5EF4-FFF2-40B4-BE49-F238E27FC236}">
                <a16:creationId xmlns:a16="http://schemas.microsoft.com/office/drawing/2014/main" id="{402D0853-3AE4-4480-9C98-D220526281D5}"/>
              </a:ext>
            </a:extLst>
          </p:cNvPr>
          <p:cNvPicPr>
            <a:picLocks noChangeAspect="1"/>
          </p:cNvPicPr>
          <p:nvPr/>
        </p:nvPicPr>
        <p:blipFill>
          <a:blip r:embed="rId3" cstate="hqprint">
            <a:extLst>
              <a:ext uri="{28A0092B-C50C-407E-A947-70E740481C1C}">
                <a14:useLocalDpi xmlns:a14="http://schemas.microsoft.com/office/drawing/2010/main" val="0"/>
              </a:ext>
            </a:extLst>
          </a:blip>
          <a:srcRect l="1100" r="1100"/>
          <a:stretch/>
        </p:blipFill>
        <p:spPr>
          <a:xfrm>
            <a:off x="8044400" y="2037680"/>
            <a:ext cx="3892676" cy="2653508"/>
          </a:xfrm>
          <a:prstGeom prst="rect">
            <a:avLst/>
          </a:prstGeom>
          <a:ln w="28575">
            <a:solidFill>
              <a:srgbClr val="009DDC"/>
            </a:solidFill>
          </a:ln>
        </p:spPr>
      </p:pic>
      <p:pic>
        <p:nvPicPr>
          <p:cNvPr id="13" name="Picture 12">
            <a:extLst>
              <a:ext uri="{FF2B5EF4-FFF2-40B4-BE49-F238E27FC236}">
                <a16:creationId xmlns:a16="http://schemas.microsoft.com/office/drawing/2014/main" id="{39D3B703-9FB2-440F-9145-D83280DED61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55187" y="4726221"/>
            <a:ext cx="2594155" cy="1982096"/>
          </a:xfrm>
          <a:prstGeom prst="rect">
            <a:avLst/>
          </a:prstGeom>
        </p:spPr>
      </p:pic>
      <p:sp>
        <p:nvSpPr>
          <p:cNvPr id="14" name="Speech Bubble: Rectangle with Corners Rounded 13">
            <a:extLst>
              <a:ext uri="{FF2B5EF4-FFF2-40B4-BE49-F238E27FC236}">
                <a16:creationId xmlns:a16="http://schemas.microsoft.com/office/drawing/2014/main" id="{CD01FD94-61B5-42E2-BC0B-D1311F19830F}"/>
              </a:ext>
            </a:extLst>
          </p:cNvPr>
          <p:cNvSpPr/>
          <p:nvPr/>
        </p:nvSpPr>
        <p:spPr>
          <a:xfrm>
            <a:off x="1046255" y="5125449"/>
            <a:ext cx="6369672" cy="1183640"/>
          </a:xfrm>
          <a:prstGeom prst="wedgeRoundRectCallout">
            <a:avLst>
              <a:gd name="adj1" fmla="val 59837"/>
              <a:gd name="adj2" fmla="val -46539"/>
              <a:gd name="adj3" fmla="val 16667"/>
            </a:avLst>
          </a:prstGeom>
          <a:noFill/>
          <a:ln w="28575">
            <a:solidFill>
              <a:srgbClr val="1C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How might Jasmine be feeling?</a:t>
            </a:r>
          </a:p>
          <a:p>
            <a:pPr algn="ctr"/>
            <a:r>
              <a:rPr lang="en-GB" sz="2800" dirty="0">
                <a:solidFill>
                  <a:schemeClr val="tx1"/>
                </a:solidFill>
              </a:rPr>
              <a:t>What might Jasmine be thinking?</a:t>
            </a:r>
            <a:endParaRPr lang="en-GB" sz="2800" dirty="0">
              <a:solidFill>
                <a:srgbClr val="1C0039"/>
              </a:solidFill>
            </a:endParaRPr>
          </a:p>
        </p:txBody>
      </p:sp>
    </p:spTree>
    <p:extLst>
      <p:ext uri="{BB962C8B-B14F-4D97-AF65-F5344CB8AC3E}">
        <p14:creationId xmlns:p14="http://schemas.microsoft.com/office/powerpoint/2010/main" val="107329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961D6B-F5C2-4397-9B30-96CA4D7F4B72}"/>
              </a:ext>
            </a:extLst>
          </p:cNvPr>
          <p:cNvSpPr>
            <a:spLocks noChangeArrowheads="1"/>
          </p:cNvSpPr>
          <p:nvPr/>
        </p:nvSpPr>
        <p:spPr bwMode="auto">
          <a:xfrm>
            <a:off x="-1" y="1895474"/>
            <a:ext cx="12192001" cy="3354620"/>
          </a:xfrm>
          <a:prstGeom prst="rect">
            <a:avLst/>
          </a:prstGeom>
          <a:solidFill>
            <a:srgbClr val="C7E9F7"/>
          </a:solidFill>
          <a:ln>
            <a:noFill/>
          </a:ln>
          <a:extLst>
            <a:ext uri="{91240B29-F687-4f45-9708-019B960494DF}"/>
          </a:extLst>
        </p:spPr>
        <p:txBody>
          <a:bodyPr upright="1"/>
          <a:lstStyle/>
          <a:p>
            <a:pPr>
              <a:spcBef>
                <a:spcPts val="600"/>
              </a:spcBef>
              <a:spcAft>
                <a:spcPts val="600"/>
              </a:spcAft>
            </a:pPr>
            <a:endParaRPr lang="en-US" altLang="en-US" sz="2800" dirty="0">
              <a:cs typeface="Arial" panose="020B0604020202020204" pitchFamily="34" charset="0"/>
            </a:endParaRPr>
          </a:p>
        </p:txBody>
      </p:sp>
      <p:sp>
        <p:nvSpPr>
          <p:cNvPr id="2" name="Title 1">
            <a:extLst>
              <a:ext uri="{FF2B5EF4-FFF2-40B4-BE49-F238E27FC236}">
                <a16:creationId xmlns:a16="http://schemas.microsoft.com/office/drawing/2014/main" id="{6A02A992-EC76-4FAE-BA89-918FE1BE7C51}"/>
              </a:ext>
            </a:extLst>
          </p:cNvPr>
          <p:cNvSpPr>
            <a:spLocks noGrp="1"/>
          </p:cNvSpPr>
          <p:nvPr>
            <p:ph type="title"/>
          </p:nvPr>
        </p:nvSpPr>
        <p:spPr/>
        <p:txBody>
          <a:bodyPr/>
          <a:lstStyle/>
          <a:p>
            <a:r>
              <a:rPr lang="en-GB" dirty="0"/>
              <a:t>Sending nudes: advice</a:t>
            </a:r>
          </a:p>
        </p:txBody>
      </p:sp>
      <p:sp>
        <p:nvSpPr>
          <p:cNvPr id="4" name="Slide Number Placeholder 3">
            <a:extLst>
              <a:ext uri="{FF2B5EF4-FFF2-40B4-BE49-F238E27FC236}">
                <a16:creationId xmlns:a16="http://schemas.microsoft.com/office/drawing/2014/main" id="{245D044F-7942-4A63-AD7B-56AFF8EE88C7}"/>
              </a:ext>
            </a:extLst>
          </p:cNvPr>
          <p:cNvSpPr>
            <a:spLocks noGrp="1"/>
          </p:cNvSpPr>
          <p:nvPr>
            <p:ph type="sldNum" sz="quarter" idx="12"/>
          </p:nvPr>
        </p:nvSpPr>
        <p:spPr/>
        <p:txBody>
          <a:bodyPr/>
          <a:lstStyle/>
          <a:p>
            <a:fld id="{478DA289-F468-42DF-B92F-0B060E228CBE}" type="slidenum">
              <a:rPr lang="en-GB" smtClean="0"/>
              <a:pPr/>
              <a:t>6</a:t>
            </a:fld>
            <a:endParaRPr lang="en-GB" dirty="0"/>
          </a:p>
        </p:txBody>
      </p:sp>
      <p:sp>
        <p:nvSpPr>
          <p:cNvPr id="5" name="Footer Placeholder 4">
            <a:extLst>
              <a:ext uri="{FF2B5EF4-FFF2-40B4-BE49-F238E27FC236}">
                <a16:creationId xmlns:a16="http://schemas.microsoft.com/office/drawing/2014/main" id="{EDFB27C9-5D7E-4DE3-9DBB-5857D0EB1B6C}"/>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12" name="Content Placeholder 4">
            <a:extLst>
              <a:ext uri="{FF2B5EF4-FFF2-40B4-BE49-F238E27FC236}">
                <a16:creationId xmlns:a16="http://schemas.microsoft.com/office/drawing/2014/main" id="{E44EC9F2-5E73-4EF2-8456-4A584E77C5EA}"/>
              </a:ext>
            </a:extLst>
          </p:cNvPr>
          <p:cNvSpPr>
            <a:spLocks noGrp="1"/>
          </p:cNvSpPr>
          <p:nvPr>
            <p:ph idx="1"/>
          </p:nvPr>
        </p:nvSpPr>
        <p:spPr>
          <a:xfrm>
            <a:off x="704636" y="2038782"/>
            <a:ext cx="10515599" cy="3068003"/>
          </a:xfrm>
        </p:spPr>
        <p:txBody>
          <a:bodyPr/>
          <a:lstStyle/>
          <a:p>
            <a:pPr marL="0" indent="0">
              <a:buNone/>
            </a:pPr>
            <a:r>
              <a:rPr lang="en-GB" dirty="0"/>
              <a:t>Work in groups to imagine you are a group of Jasmine’s friends. </a:t>
            </a:r>
          </a:p>
          <a:p>
            <a:pPr marL="0" indent="0">
              <a:buNone/>
            </a:pPr>
            <a:endParaRPr lang="en-GB" dirty="0"/>
          </a:p>
          <a:p>
            <a:pPr lvl="1"/>
            <a:r>
              <a:rPr lang="en-GB" sz="2800" dirty="0"/>
              <a:t>What could you say to reassure Jasmine?</a:t>
            </a:r>
          </a:p>
          <a:p>
            <a:pPr lvl="1"/>
            <a:r>
              <a:rPr lang="en-GB" sz="2800" dirty="0"/>
              <a:t>What could you advise Jasmine to do?</a:t>
            </a:r>
          </a:p>
          <a:p>
            <a:pPr lvl="1"/>
            <a:endParaRPr lang="en-GB" dirty="0"/>
          </a:p>
        </p:txBody>
      </p:sp>
      <p:pic>
        <p:nvPicPr>
          <p:cNvPr id="13" name="Picture 12" descr="Icon&#10;&#10;Description automatically generated">
            <a:extLst>
              <a:ext uri="{FF2B5EF4-FFF2-40B4-BE49-F238E27FC236}">
                <a16:creationId xmlns:a16="http://schemas.microsoft.com/office/drawing/2014/main" id="{1F77F146-1CF4-4589-A6A9-9285201019F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402"/>
          <a:stretch/>
        </p:blipFill>
        <p:spPr>
          <a:xfrm>
            <a:off x="7976332" y="2758580"/>
            <a:ext cx="3769552" cy="2201356"/>
          </a:xfrm>
          <a:prstGeom prst="rect">
            <a:avLst/>
          </a:prstGeom>
        </p:spPr>
      </p:pic>
    </p:spTree>
    <p:extLst>
      <p:ext uri="{BB962C8B-B14F-4D97-AF65-F5344CB8AC3E}">
        <p14:creationId xmlns:p14="http://schemas.microsoft.com/office/powerpoint/2010/main" val="1956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02BEB2-93E4-4DB9-B2E3-E88327ECB3E2}"/>
              </a:ext>
            </a:extLst>
          </p:cNvPr>
          <p:cNvSpPr>
            <a:spLocks noChangeArrowheads="1"/>
          </p:cNvSpPr>
          <p:nvPr/>
        </p:nvSpPr>
        <p:spPr bwMode="auto">
          <a:xfrm>
            <a:off x="11060130" y="2037680"/>
            <a:ext cx="1131870" cy="2653508"/>
          </a:xfrm>
          <a:prstGeom prst="rect">
            <a:avLst/>
          </a:prstGeom>
          <a:solidFill>
            <a:srgbClr val="9DDCFF"/>
          </a:solidFill>
          <a:ln>
            <a:noFill/>
          </a:ln>
          <a:extLst>
            <a:ext uri="{91240B29-F687-4f45-9708-019B960494DF}"/>
          </a:extLst>
        </p:spPr>
        <p:txBody>
          <a:bodyPr upright="1"/>
          <a:lstStyle/>
          <a:p>
            <a:pPr>
              <a:spcBef>
                <a:spcPts val="600"/>
              </a:spcBef>
              <a:spcAft>
                <a:spcPts val="600"/>
              </a:spcAft>
            </a:pPr>
            <a:endParaRPr lang="en-US" altLang="en-US" sz="2800" dirty="0">
              <a:cs typeface="Arial" panose="020B0604020202020204" pitchFamily="34" charset="0"/>
            </a:endParaRPr>
          </a:p>
        </p:txBody>
      </p:sp>
      <p:sp>
        <p:nvSpPr>
          <p:cNvPr id="2" name="Title 1">
            <a:extLst>
              <a:ext uri="{FF2B5EF4-FFF2-40B4-BE49-F238E27FC236}">
                <a16:creationId xmlns:a16="http://schemas.microsoft.com/office/drawing/2014/main" id="{C70F4B04-275D-4343-9B99-099DCBE91CE9}"/>
              </a:ext>
            </a:extLst>
          </p:cNvPr>
          <p:cNvSpPr>
            <a:spLocks noGrp="1"/>
          </p:cNvSpPr>
          <p:nvPr>
            <p:ph type="title"/>
          </p:nvPr>
        </p:nvSpPr>
        <p:spPr>
          <a:xfrm>
            <a:off x="838199" y="983456"/>
            <a:ext cx="10822969" cy="1325563"/>
          </a:xfrm>
        </p:spPr>
        <p:txBody>
          <a:bodyPr/>
          <a:lstStyle/>
          <a:p>
            <a:r>
              <a:rPr lang="en-GB" dirty="0"/>
              <a:t>Sending nudes</a:t>
            </a:r>
          </a:p>
        </p:txBody>
      </p:sp>
      <p:sp>
        <p:nvSpPr>
          <p:cNvPr id="4" name="Slide Number Placeholder 3">
            <a:extLst>
              <a:ext uri="{FF2B5EF4-FFF2-40B4-BE49-F238E27FC236}">
                <a16:creationId xmlns:a16="http://schemas.microsoft.com/office/drawing/2014/main" id="{E53D73AD-0D24-444E-82C8-9CE2235940BF}"/>
              </a:ext>
            </a:extLst>
          </p:cNvPr>
          <p:cNvSpPr>
            <a:spLocks noGrp="1"/>
          </p:cNvSpPr>
          <p:nvPr>
            <p:ph type="sldNum" sz="quarter" idx="12"/>
          </p:nvPr>
        </p:nvSpPr>
        <p:spPr/>
        <p:txBody>
          <a:bodyPr/>
          <a:lstStyle/>
          <a:p>
            <a:fld id="{478DA289-F468-42DF-B92F-0B060E228CBE}" type="slidenum">
              <a:rPr lang="en-GB" smtClean="0"/>
              <a:pPr/>
              <a:t>7</a:t>
            </a:fld>
            <a:endParaRPr lang="en-GB" dirty="0"/>
          </a:p>
        </p:txBody>
      </p:sp>
      <p:sp>
        <p:nvSpPr>
          <p:cNvPr id="5" name="Footer Placeholder 4">
            <a:extLst>
              <a:ext uri="{FF2B5EF4-FFF2-40B4-BE49-F238E27FC236}">
                <a16:creationId xmlns:a16="http://schemas.microsoft.com/office/drawing/2014/main" id="{24831D96-BBC4-4AA6-B62C-4D8E75E51DA3}"/>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6" name="Rectangle 5">
            <a:extLst>
              <a:ext uri="{FF2B5EF4-FFF2-40B4-BE49-F238E27FC236}">
                <a16:creationId xmlns:a16="http://schemas.microsoft.com/office/drawing/2014/main" id="{EA36EEF3-B613-4F85-A823-3F68FCE23398}"/>
              </a:ext>
            </a:extLst>
          </p:cNvPr>
          <p:cNvSpPr>
            <a:spLocks noChangeArrowheads="1"/>
          </p:cNvSpPr>
          <p:nvPr/>
        </p:nvSpPr>
        <p:spPr bwMode="auto">
          <a:xfrm>
            <a:off x="0" y="2072713"/>
            <a:ext cx="8044400" cy="2653508"/>
          </a:xfrm>
          <a:prstGeom prst="rect">
            <a:avLst/>
          </a:prstGeom>
          <a:solidFill>
            <a:srgbClr val="9DDCFF"/>
          </a:solidFill>
          <a:ln>
            <a:noFill/>
          </a:ln>
          <a:extLst>
            <a:ext uri="{91240B29-F687-4f45-9708-019B960494DF}"/>
          </a:extLst>
        </p:spPr>
        <p:txBody>
          <a:bodyPr upright="1"/>
          <a:lstStyle/>
          <a:p>
            <a:pPr>
              <a:spcBef>
                <a:spcPts val="600"/>
              </a:spcBef>
              <a:spcAft>
                <a:spcPts val="600"/>
              </a:spcAft>
            </a:pPr>
            <a:r>
              <a:rPr lang="en-GB" sz="2800" dirty="0"/>
              <a:t>Taylor is 15. All their friends say they’ve had sex and have shared loads of sexy photos to prove it. </a:t>
            </a:r>
          </a:p>
          <a:p>
            <a:pPr>
              <a:spcBef>
                <a:spcPts val="600"/>
              </a:spcBef>
              <a:spcAft>
                <a:spcPts val="600"/>
              </a:spcAft>
            </a:pPr>
            <a:r>
              <a:rPr lang="en-GB" sz="2800" dirty="0"/>
              <a:t>Taylor feels pressure to get photos from their partner to share too.</a:t>
            </a:r>
          </a:p>
          <a:p>
            <a:pPr>
              <a:spcBef>
                <a:spcPts val="600"/>
              </a:spcBef>
              <a:spcAft>
                <a:spcPts val="600"/>
              </a:spcAft>
            </a:pPr>
            <a:endParaRPr lang="en-US" altLang="en-US" sz="2800" dirty="0">
              <a:cs typeface="Arial" panose="020B0604020202020204" pitchFamily="34" charset="0"/>
            </a:endParaRPr>
          </a:p>
        </p:txBody>
      </p:sp>
      <p:pic>
        <p:nvPicPr>
          <p:cNvPr id="13" name="Picture 12">
            <a:extLst>
              <a:ext uri="{FF2B5EF4-FFF2-40B4-BE49-F238E27FC236}">
                <a16:creationId xmlns:a16="http://schemas.microsoft.com/office/drawing/2014/main" id="{39D3B703-9FB2-440F-9145-D83280DED6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5187" y="4726221"/>
            <a:ext cx="2594155" cy="1982096"/>
          </a:xfrm>
          <a:prstGeom prst="rect">
            <a:avLst/>
          </a:prstGeom>
        </p:spPr>
      </p:pic>
      <p:sp>
        <p:nvSpPr>
          <p:cNvPr id="14" name="Speech Bubble: Rectangle with Corners Rounded 13">
            <a:extLst>
              <a:ext uri="{FF2B5EF4-FFF2-40B4-BE49-F238E27FC236}">
                <a16:creationId xmlns:a16="http://schemas.microsoft.com/office/drawing/2014/main" id="{CD01FD94-61B5-42E2-BC0B-D1311F19830F}"/>
              </a:ext>
            </a:extLst>
          </p:cNvPr>
          <p:cNvSpPr/>
          <p:nvPr/>
        </p:nvSpPr>
        <p:spPr>
          <a:xfrm>
            <a:off x="1058238" y="5125449"/>
            <a:ext cx="6369672" cy="1183640"/>
          </a:xfrm>
          <a:prstGeom prst="wedgeRoundRectCallout">
            <a:avLst>
              <a:gd name="adj1" fmla="val 59837"/>
              <a:gd name="adj2" fmla="val -46539"/>
              <a:gd name="adj3" fmla="val 16667"/>
            </a:avLst>
          </a:prstGeom>
          <a:noFill/>
          <a:ln w="28575">
            <a:solidFill>
              <a:srgbClr val="1C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How might Taylor be feeling?</a:t>
            </a:r>
          </a:p>
          <a:p>
            <a:pPr algn="ctr"/>
            <a:r>
              <a:rPr lang="en-GB" sz="2800" dirty="0">
                <a:solidFill>
                  <a:schemeClr val="tx1"/>
                </a:solidFill>
              </a:rPr>
              <a:t>What might Taylor be thinking?</a:t>
            </a:r>
            <a:endParaRPr lang="en-GB" sz="2800" dirty="0">
              <a:solidFill>
                <a:srgbClr val="1C0039"/>
              </a:solidFill>
            </a:endParaRPr>
          </a:p>
        </p:txBody>
      </p:sp>
      <p:pic>
        <p:nvPicPr>
          <p:cNvPr id="9" name="Picture 8" descr="Graphical user interface&#10;&#10;Description automatically generated with low confidence">
            <a:extLst>
              <a:ext uri="{FF2B5EF4-FFF2-40B4-BE49-F238E27FC236}">
                <a16:creationId xmlns:a16="http://schemas.microsoft.com/office/drawing/2014/main" id="{3482F64C-53AF-4585-AA27-513F3699C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317" y="2054804"/>
            <a:ext cx="3954576" cy="2636384"/>
          </a:xfrm>
          <a:prstGeom prst="rect">
            <a:avLst/>
          </a:prstGeom>
          <a:ln w="28575">
            <a:solidFill>
              <a:srgbClr val="009DDC"/>
            </a:solidFill>
          </a:ln>
        </p:spPr>
      </p:pic>
    </p:spTree>
    <p:extLst>
      <p:ext uri="{BB962C8B-B14F-4D97-AF65-F5344CB8AC3E}">
        <p14:creationId xmlns:p14="http://schemas.microsoft.com/office/powerpoint/2010/main" val="308174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961D6B-F5C2-4397-9B30-96CA4D7F4B72}"/>
              </a:ext>
            </a:extLst>
          </p:cNvPr>
          <p:cNvSpPr>
            <a:spLocks noChangeArrowheads="1"/>
          </p:cNvSpPr>
          <p:nvPr/>
        </p:nvSpPr>
        <p:spPr bwMode="auto">
          <a:xfrm>
            <a:off x="-1" y="1895474"/>
            <a:ext cx="12192001" cy="3354620"/>
          </a:xfrm>
          <a:prstGeom prst="rect">
            <a:avLst/>
          </a:prstGeom>
          <a:solidFill>
            <a:srgbClr val="C7E9F7"/>
          </a:solidFill>
          <a:ln>
            <a:noFill/>
          </a:ln>
          <a:extLst>
            <a:ext uri="{91240B29-F687-4f45-9708-019B960494DF}"/>
          </a:extLst>
        </p:spPr>
        <p:txBody>
          <a:bodyPr upright="1"/>
          <a:lstStyle/>
          <a:p>
            <a:pPr>
              <a:spcBef>
                <a:spcPts val="600"/>
              </a:spcBef>
              <a:spcAft>
                <a:spcPts val="600"/>
              </a:spcAft>
            </a:pPr>
            <a:endParaRPr lang="en-US" altLang="en-US" sz="2800" dirty="0">
              <a:cs typeface="Arial" panose="020B0604020202020204" pitchFamily="34" charset="0"/>
            </a:endParaRPr>
          </a:p>
        </p:txBody>
      </p:sp>
      <p:sp>
        <p:nvSpPr>
          <p:cNvPr id="2" name="Title 1">
            <a:extLst>
              <a:ext uri="{FF2B5EF4-FFF2-40B4-BE49-F238E27FC236}">
                <a16:creationId xmlns:a16="http://schemas.microsoft.com/office/drawing/2014/main" id="{6A02A992-EC76-4FAE-BA89-918FE1BE7C51}"/>
              </a:ext>
            </a:extLst>
          </p:cNvPr>
          <p:cNvSpPr>
            <a:spLocks noGrp="1"/>
          </p:cNvSpPr>
          <p:nvPr>
            <p:ph type="title"/>
          </p:nvPr>
        </p:nvSpPr>
        <p:spPr/>
        <p:txBody>
          <a:bodyPr/>
          <a:lstStyle/>
          <a:p>
            <a:r>
              <a:rPr lang="en-GB" dirty="0"/>
              <a:t>Sending nudes: advice</a:t>
            </a:r>
          </a:p>
        </p:txBody>
      </p:sp>
      <p:sp>
        <p:nvSpPr>
          <p:cNvPr id="4" name="Slide Number Placeholder 3">
            <a:extLst>
              <a:ext uri="{FF2B5EF4-FFF2-40B4-BE49-F238E27FC236}">
                <a16:creationId xmlns:a16="http://schemas.microsoft.com/office/drawing/2014/main" id="{245D044F-7942-4A63-AD7B-56AFF8EE88C7}"/>
              </a:ext>
            </a:extLst>
          </p:cNvPr>
          <p:cNvSpPr>
            <a:spLocks noGrp="1"/>
          </p:cNvSpPr>
          <p:nvPr>
            <p:ph type="sldNum" sz="quarter" idx="12"/>
          </p:nvPr>
        </p:nvSpPr>
        <p:spPr/>
        <p:txBody>
          <a:bodyPr/>
          <a:lstStyle/>
          <a:p>
            <a:fld id="{478DA289-F468-42DF-B92F-0B060E228CBE}" type="slidenum">
              <a:rPr lang="en-GB" smtClean="0"/>
              <a:pPr/>
              <a:t>8</a:t>
            </a:fld>
            <a:endParaRPr lang="en-GB" dirty="0"/>
          </a:p>
        </p:txBody>
      </p:sp>
      <p:sp>
        <p:nvSpPr>
          <p:cNvPr id="5" name="Footer Placeholder 4">
            <a:extLst>
              <a:ext uri="{FF2B5EF4-FFF2-40B4-BE49-F238E27FC236}">
                <a16:creationId xmlns:a16="http://schemas.microsoft.com/office/drawing/2014/main" id="{EDFB27C9-5D7E-4DE3-9DBB-5857D0EB1B6C}"/>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12" name="Content Placeholder 4">
            <a:extLst>
              <a:ext uri="{FF2B5EF4-FFF2-40B4-BE49-F238E27FC236}">
                <a16:creationId xmlns:a16="http://schemas.microsoft.com/office/drawing/2014/main" id="{E44EC9F2-5E73-4EF2-8456-4A584E77C5EA}"/>
              </a:ext>
            </a:extLst>
          </p:cNvPr>
          <p:cNvSpPr>
            <a:spLocks noGrp="1"/>
          </p:cNvSpPr>
          <p:nvPr>
            <p:ph idx="1"/>
          </p:nvPr>
        </p:nvSpPr>
        <p:spPr>
          <a:xfrm>
            <a:off x="704636" y="2038782"/>
            <a:ext cx="10515599" cy="3068003"/>
          </a:xfrm>
        </p:spPr>
        <p:txBody>
          <a:bodyPr/>
          <a:lstStyle/>
          <a:p>
            <a:pPr marL="0" indent="0">
              <a:buNone/>
            </a:pPr>
            <a:r>
              <a:rPr lang="en-GB" dirty="0"/>
              <a:t>Work in groups to imagine you are a group of Taylor’s friends. </a:t>
            </a:r>
          </a:p>
          <a:p>
            <a:pPr marL="0" indent="0">
              <a:buNone/>
            </a:pPr>
            <a:endParaRPr lang="en-GB" dirty="0"/>
          </a:p>
          <a:p>
            <a:pPr lvl="1"/>
            <a:r>
              <a:rPr lang="en-GB" sz="2800" dirty="0"/>
              <a:t>What could you say to reassure Taylor?</a:t>
            </a:r>
          </a:p>
          <a:p>
            <a:pPr lvl="1"/>
            <a:r>
              <a:rPr lang="en-GB" sz="2800" dirty="0"/>
              <a:t>What could you advise Taylor to do?</a:t>
            </a:r>
          </a:p>
          <a:p>
            <a:pPr lvl="1"/>
            <a:endParaRPr lang="en-GB" dirty="0"/>
          </a:p>
        </p:txBody>
      </p:sp>
      <p:pic>
        <p:nvPicPr>
          <p:cNvPr id="13" name="Picture 12" descr="Icon&#10;&#10;Description automatically generated">
            <a:extLst>
              <a:ext uri="{FF2B5EF4-FFF2-40B4-BE49-F238E27FC236}">
                <a16:creationId xmlns:a16="http://schemas.microsoft.com/office/drawing/2014/main" id="{1F77F146-1CF4-4589-A6A9-9285201019F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402"/>
          <a:stretch/>
        </p:blipFill>
        <p:spPr>
          <a:xfrm>
            <a:off x="7976332" y="2758580"/>
            <a:ext cx="3769552" cy="2201356"/>
          </a:xfrm>
          <a:prstGeom prst="rect">
            <a:avLst/>
          </a:prstGeom>
        </p:spPr>
      </p:pic>
    </p:spTree>
    <p:extLst>
      <p:ext uri="{BB962C8B-B14F-4D97-AF65-F5344CB8AC3E}">
        <p14:creationId xmlns:p14="http://schemas.microsoft.com/office/powerpoint/2010/main" val="362535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D38EB7-EF6B-42B7-9E45-E8CFFF64A6A8}"/>
              </a:ext>
            </a:extLst>
          </p:cNvPr>
          <p:cNvSpPr>
            <a:spLocks noGrp="1"/>
          </p:cNvSpPr>
          <p:nvPr>
            <p:ph type="sldNum" sz="quarter" idx="12"/>
          </p:nvPr>
        </p:nvSpPr>
        <p:spPr/>
        <p:txBody>
          <a:bodyPr/>
          <a:lstStyle/>
          <a:p>
            <a:fld id="{478DA289-F468-42DF-B92F-0B060E228CBE}" type="slidenum">
              <a:rPr lang="en-GB" smtClean="0"/>
              <a:pPr/>
              <a:t>9</a:t>
            </a:fld>
            <a:endParaRPr lang="en-GB" dirty="0"/>
          </a:p>
        </p:txBody>
      </p:sp>
      <p:sp>
        <p:nvSpPr>
          <p:cNvPr id="3" name="Footer Placeholder 2">
            <a:extLst>
              <a:ext uri="{FF2B5EF4-FFF2-40B4-BE49-F238E27FC236}">
                <a16:creationId xmlns:a16="http://schemas.microsoft.com/office/drawing/2014/main" id="{A186683F-1C41-43B0-9404-3D9A7F72A80E}"/>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4" name="Title 1">
            <a:extLst>
              <a:ext uri="{FF2B5EF4-FFF2-40B4-BE49-F238E27FC236}">
                <a16:creationId xmlns:a16="http://schemas.microsoft.com/office/drawing/2014/main" id="{006860B7-0B83-4B71-96F5-7D3E8BD81981}"/>
              </a:ext>
            </a:extLst>
          </p:cNvPr>
          <p:cNvSpPr txBox="1">
            <a:spLocks/>
          </p:cNvSpPr>
          <p:nvPr/>
        </p:nvSpPr>
        <p:spPr>
          <a:xfrm>
            <a:off x="838200" y="983456"/>
            <a:ext cx="10515600" cy="1325563"/>
          </a:xfrm>
          <a:prstGeom prst="rect">
            <a:avLst/>
          </a:prstGeom>
        </p:spPr>
        <p:txBody>
          <a:bodyPr/>
          <a:lstStyle>
            <a:lvl1pPr algn="ctr" defTabSz="914400" rtl="0" eaLnBrk="1" latinLnBrk="0" hangingPunct="1">
              <a:lnSpc>
                <a:spcPct val="90000"/>
              </a:lnSpc>
              <a:spcBef>
                <a:spcPct val="0"/>
              </a:spcBef>
              <a:buNone/>
              <a:defRPr sz="4400" kern="1200">
                <a:solidFill>
                  <a:srgbClr val="009DDC"/>
                </a:solidFill>
                <a:latin typeface="Arial Black" panose="020B0A04020102020204" pitchFamily="34" charset="0"/>
                <a:ea typeface="+mj-ea"/>
                <a:cs typeface="+mj-cs"/>
              </a:defRPr>
            </a:lvl1pPr>
          </a:lstStyle>
          <a:p>
            <a:pPr algn="l"/>
            <a:r>
              <a:rPr lang="en-GB" dirty="0"/>
              <a:t>Comparing the scenarios</a:t>
            </a:r>
          </a:p>
        </p:txBody>
      </p:sp>
      <p:sp>
        <p:nvSpPr>
          <p:cNvPr id="5" name="Rectangle 4">
            <a:extLst>
              <a:ext uri="{FF2B5EF4-FFF2-40B4-BE49-F238E27FC236}">
                <a16:creationId xmlns:a16="http://schemas.microsoft.com/office/drawing/2014/main" id="{4D5D87CB-41F7-4D89-A3B5-F9906DB587FB}"/>
              </a:ext>
            </a:extLst>
          </p:cNvPr>
          <p:cNvSpPr>
            <a:spLocks noChangeArrowheads="1"/>
          </p:cNvSpPr>
          <p:nvPr/>
        </p:nvSpPr>
        <p:spPr bwMode="auto">
          <a:xfrm>
            <a:off x="6678592" y="2050410"/>
            <a:ext cx="4977114" cy="3372579"/>
          </a:xfrm>
          <a:prstGeom prst="rect">
            <a:avLst/>
          </a:prstGeom>
          <a:solidFill>
            <a:srgbClr val="9DDCFF"/>
          </a:solidFill>
          <a:ln>
            <a:noFill/>
          </a:ln>
          <a:extLst>
            <a:ext uri="{91240B29-F687-4f45-9708-019B960494DF}"/>
          </a:extLst>
        </p:spPr>
        <p:txBody>
          <a:bodyPr upright="1"/>
          <a:lstStyle/>
          <a:p>
            <a:pPr>
              <a:spcBef>
                <a:spcPts val="600"/>
              </a:spcBef>
              <a:spcAft>
                <a:spcPts val="600"/>
              </a:spcAft>
            </a:pPr>
            <a:r>
              <a:rPr lang="en-GB" sz="2800" dirty="0"/>
              <a:t>Taylor is 15. All their friends say they’ve had sex and have shared loads of sexy photos to prove it. </a:t>
            </a:r>
          </a:p>
          <a:p>
            <a:pPr>
              <a:spcBef>
                <a:spcPts val="600"/>
              </a:spcBef>
              <a:spcAft>
                <a:spcPts val="600"/>
              </a:spcAft>
            </a:pPr>
            <a:r>
              <a:rPr lang="en-GB" sz="2800" dirty="0"/>
              <a:t>Taylor feels pressure to get photos from their partner to share too.</a:t>
            </a:r>
          </a:p>
          <a:p>
            <a:pPr>
              <a:spcBef>
                <a:spcPts val="600"/>
              </a:spcBef>
              <a:spcAft>
                <a:spcPts val="600"/>
              </a:spcAft>
            </a:pPr>
            <a:endParaRPr lang="en-US" altLang="en-US" sz="2800" dirty="0">
              <a:cs typeface="Arial" panose="020B0604020202020204" pitchFamily="34" charset="0"/>
            </a:endParaRPr>
          </a:p>
        </p:txBody>
      </p:sp>
      <p:sp>
        <p:nvSpPr>
          <p:cNvPr id="6" name="Rectangle 5">
            <a:extLst>
              <a:ext uri="{FF2B5EF4-FFF2-40B4-BE49-F238E27FC236}">
                <a16:creationId xmlns:a16="http://schemas.microsoft.com/office/drawing/2014/main" id="{2B885FD6-F922-4F1B-B59F-47A8853C2B9A}"/>
              </a:ext>
            </a:extLst>
          </p:cNvPr>
          <p:cNvSpPr>
            <a:spLocks noChangeArrowheads="1"/>
          </p:cNvSpPr>
          <p:nvPr/>
        </p:nvSpPr>
        <p:spPr bwMode="auto">
          <a:xfrm>
            <a:off x="536294" y="2072714"/>
            <a:ext cx="4921239" cy="3350275"/>
          </a:xfrm>
          <a:prstGeom prst="rect">
            <a:avLst/>
          </a:prstGeom>
          <a:solidFill>
            <a:srgbClr val="9DDCFF"/>
          </a:solidFill>
          <a:ln>
            <a:noFill/>
          </a:ln>
          <a:extLst>
            <a:ext uri="{91240B29-F687-4f45-9708-019B960494DF}"/>
          </a:extLst>
        </p:spPr>
        <p:txBody>
          <a:bodyPr upright="1"/>
          <a:lstStyle/>
          <a:p>
            <a:pPr>
              <a:spcBef>
                <a:spcPts val="600"/>
              </a:spcBef>
              <a:spcAft>
                <a:spcPts val="600"/>
              </a:spcAft>
            </a:pPr>
            <a:r>
              <a:rPr lang="en-GB" sz="2800" dirty="0">
                <a:effectLst/>
                <a:ea typeface="Calibri" panose="020F0502020204030204" pitchFamily="34" charset="0"/>
              </a:rPr>
              <a:t>Jasmin is 13. She met her partner, who is 15, online and they have been going out for three weeks. </a:t>
            </a:r>
            <a:endParaRPr lang="en-GB" sz="2800" dirty="0">
              <a:ea typeface="Calibri" panose="020F0502020204030204" pitchFamily="34" charset="0"/>
            </a:endParaRPr>
          </a:p>
          <a:p>
            <a:pPr>
              <a:spcBef>
                <a:spcPts val="600"/>
              </a:spcBef>
              <a:spcAft>
                <a:spcPts val="600"/>
              </a:spcAft>
            </a:pPr>
            <a:r>
              <a:rPr lang="en-GB" sz="2800" dirty="0">
                <a:effectLst/>
                <a:ea typeface="Calibri" panose="020F0502020204030204" pitchFamily="34" charset="0"/>
              </a:rPr>
              <a:t>She’s sent them some pictures, but they keep hinting they’d like to see more of her body.</a:t>
            </a:r>
            <a:endParaRPr lang="en-US" altLang="en-US" sz="2800" dirty="0">
              <a:cs typeface="Arial" panose="020B0604020202020204" pitchFamily="34" charset="0"/>
            </a:endParaRPr>
          </a:p>
        </p:txBody>
      </p:sp>
      <p:sp>
        <p:nvSpPr>
          <p:cNvPr id="7" name="TextBox 6">
            <a:extLst>
              <a:ext uri="{FF2B5EF4-FFF2-40B4-BE49-F238E27FC236}">
                <a16:creationId xmlns:a16="http://schemas.microsoft.com/office/drawing/2014/main" id="{A2F44A16-8F55-402A-AACB-23BFB3E6E2F9}"/>
              </a:ext>
            </a:extLst>
          </p:cNvPr>
          <p:cNvSpPr txBox="1"/>
          <p:nvPr/>
        </p:nvSpPr>
        <p:spPr>
          <a:xfrm>
            <a:off x="443696" y="5833641"/>
            <a:ext cx="8515109" cy="523220"/>
          </a:xfrm>
          <a:prstGeom prst="rect">
            <a:avLst/>
          </a:prstGeom>
          <a:noFill/>
        </p:spPr>
        <p:txBody>
          <a:bodyPr wrap="square" rtlCol="0">
            <a:spAutoFit/>
          </a:bodyPr>
          <a:lstStyle/>
          <a:p>
            <a:r>
              <a:rPr lang="en-GB" sz="2800" dirty="0"/>
              <a:t>Does anything strike you about the two scenarios?</a:t>
            </a:r>
          </a:p>
        </p:txBody>
      </p:sp>
    </p:spTree>
    <p:extLst>
      <p:ext uri="{BB962C8B-B14F-4D97-AF65-F5344CB8AC3E}">
        <p14:creationId xmlns:p14="http://schemas.microsoft.com/office/powerpoint/2010/main" val="1186713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51cd2f-93f9-4f64-b1f1-f86b38ca2e0e" xsi:nil="true"/>
    <lcf76f155ced4ddcb4097134ff3c332f xmlns="a069c9ed-0cac-44b6-a5eb-1ecea373b7d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0E3EF28249C14C91C5A3441B8EB20D" ma:contentTypeVersion="16" ma:contentTypeDescription="Create a new document." ma:contentTypeScope="" ma:versionID="4103fc22930a07091bdd1abdd3398d65">
  <xsd:schema xmlns:xsd="http://www.w3.org/2001/XMLSchema" xmlns:xs="http://www.w3.org/2001/XMLSchema" xmlns:p="http://schemas.microsoft.com/office/2006/metadata/properties" xmlns:ns2="a069c9ed-0cac-44b6-a5eb-1ecea373b7dc" xmlns:ns3="4351cd2f-93f9-4f64-b1f1-f86b38ca2e0e" targetNamespace="http://schemas.microsoft.com/office/2006/metadata/properties" ma:root="true" ma:fieldsID="b0c82149020f2319c7c8d6befc9b9675" ns2:_="" ns3:_="">
    <xsd:import namespace="a069c9ed-0cac-44b6-a5eb-1ecea373b7dc"/>
    <xsd:import namespace="4351cd2f-93f9-4f64-b1f1-f86b38ca2e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69c9ed-0cac-44b6-a5eb-1ecea373b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cae0aa-4a62-41ca-8ed3-fdb650d054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1cd2f-93f9-4f64-b1f1-f86b38ca2e0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4913ab-976c-4cc7-9e58-326994551cf7}" ma:internalName="TaxCatchAll" ma:showField="CatchAllData" ma:web="4351cd2f-93f9-4f64-b1f1-f86b38ca2e0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519711-5A39-470E-B461-2EF398300C18}">
  <ds:schemaRefs>
    <ds:schemaRef ds:uri="http://schemas.microsoft.com/sharepoint/v3/contenttype/forms"/>
  </ds:schemaRefs>
</ds:datastoreItem>
</file>

<file path=customXml/itemProps2.xml><?xml version="1.0" encoding="utf-8"?>
<ds:datastoreItem xmlns:ds="http://schemas.openxmlformats.org/officeDocument/2006/customXml" ds:itemID="{7ECAE4CC-8D67-46F5-8D0F-87C1A0B09109}">
  <ds:schemaRefs>
    <ds:schemaRef ds:uri="http://schemas.microsoft.com/office/2006/metadata/properties"/>
    <ds:schemaRef ds:uri="http://schemas.openxmlformats.org/package/2006/metadata/core-properties"/>
    <ds:schemaRef ds:uri="http://purl.org/dc/terms/"/>
    <ds:schemaRef ds:uri="http://www.w3.org/XML/1998/namespace"/>
    <ds:schemaRef ds:uri="6ded5182-507a-430e-922d-50a9575e5a4a"/>
    <ds:schemaRef ds:uri="http://schemas.microsoft.com/office/2006/documentManagement/types"/>
    <ds:schemaRef ds:uri="http://purl.org/dc/elements/1.1/"/>
    <ds:schemaRef ds:uri="http://schemas.microsoft.com/office/infopath/2007/PartnerControls"/>
    <ds:schemaRef ds:uri="88f9c89a-407a-49b7-9ca1-7578c3d06dfc"/>
    <ds:schemaRef ds:uri="http://purl.org/dc/dcmitype/"/>
    <ds:schemaRef ds:uri="4351cd2f-93f9-4f64-b1f1-f86b38ca2e0e"/>
    <ds:schemaRef ds:uri="a069c9ed-0cac-44b6-a5eb-1ecea373b7dc"/>
  </ds:schemaRefs>
</ds:datastoreItem>
</file>

<file path=customXml/itemProps3.xml><?xml version="1.0" encoding="utf-8"?>
<ds:datastoreItem xmlns:ds="http://schemas.openxmlformats.org/officeDocument/2006/customXml" ds:itemID="{E8BC7F1B-DC9B-40A8-BDC2-D9EB5F71F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69c9ed-0cac-44b6-a5eb-1ecea373b7dc"/>
    <ds:schemaRef ds:uri="4351cd2f-93f9-4f64-b1f1-f86b38ca2e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676</Words>
  <Application>Microsoft Office PowerPoint</Application>
  <PresentationFormat>Widescreen</PresentationFormat>
  <Paragraphs>97</Paragraphs>
  <Slides>15</Slides>
  <Notes>11</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TEACHER SLIDE: Things to remember/ be aware of</vt:lpstr>
      <vt:lpstr>TITLE – INFLUENCES ON RELATIONSHIP EXPECTATIONS (PAGE 12)</vt:lpstr>
      <vt:lpstr>How would you challenge something that was unrealistic?  Would it differ depending on who was asking you to do it? - A friend - A family member - A teacher at school - Your boyfriend/ girlfriend</vt:lpstr>
      <vt:lpstr>Values – page 13</vt:lpstr>
      <vt:lpstr>Sending nudes (use post it notes or mini white boards for ideas feedback thoughts as a group)</vt:lpstr>
      <vt:lpstr>Sending nudes: advice</vt:lpstr>
      <vt:lpstr>Sending nudes</vt:lpstr>
      <vt:lpstr>Sending nudes: advice</vt:lpstr>
      <vt:lpstr>PowerPoint Presentation</vt:lpstr>
      <vt:lpstr>TEACHER TO SET UP:</vt:lpstr>
      <vt:lpstr>Gender expectation stereotypes</vt:lpstr>
      <vt:lpstr>Helping a friend – PAGE 14</vt:lpstr>
      <vt:lpstr>Signposting support</vt:lpstr>
      <vt:lpstr>REFLECTION </vt:lpstr>
      <vt:lpstr>More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Harvey</dc:creator>
  <cp:lastModifiedBy>Bethan Miller</cp:lastModifiedBy>
  <cp:revision>151</cp:revision>
  <dcterms:created xsi:type="dcterms:W3CDTF">2021-05-21T12:56:46Z</dcterms:created>
  <dcterms:modified xsi:type="dcterms:W3CDTF">2025-02-02T21:08:31Z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0x010100EC0E3EF28249C14C91C5A3441B8EB20D</vt:lpwstr>
  </property>
  <property fmtid="{D5CDD505-2E9C-101B-9397-08002B2CF9AE}" pid="3" name="Order">
    <vt:r8>1235800</vt:r8>
  </property>
  <property fmtid="{D5CDD505-2E9C-101B-9397-08002B2CF9AE}" pid="4" name="MediaServiceImageTags">
    <vt:lpwstr/>
  </property>
</Properties>
</file>