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9" r:id="rId5"/>
    <p:sldId id="257" r:id="rId6"/>
    <p:sldId id="260" r:id="rId7"/>
    <p:sldId id="261" r:id="rId8"/>
    <p:sldId id="262" r:id="rId9"/>
    <p:sldId id="263" r:id="rId10"/>
    <p:sldId id="264" r:id="rId11"/>
    <p:sldId id="267" r:id="rId12"/>
    <p:sldId id="268" r:id="rId13"/>
    <p:sldId id="269" r:id="rId14"/>
    <p:sldId id="265" r:id="rId15"/>
    <p:sldId id="26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C713D-A0CC-C932-A03A-03A5AE11DE2C}" v="29" dt="2025-02-11T21:08:26.281"/>
    <p1510:client id="{B043912F-1F10-9955-0E18-0F1AFCD2BCF4}" v="3" dt="2025-02-11T13:35:02.699"/>
    <p1510:client id="{C31DDEAE-7F80-AF2F-D1CA-85300FE5E56F}" v="947" dt="2025-02-11T19:56:18.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Clancy - RFSS" userId="S::lucy.clancy@rugbyfreesecondary.co.uk::f8ac228c-8e0c-4369-8e08-99d7700ff334" providerId="AD" clId="Web-{B043912F-1F10-9955-0E18-0F1AFCD2BCF4}"/>
    <pc:docChg chg="addSld delSld">
      <pc:chgData name="Lucy Clancy - RFSS" userId="S::lucy.clancy@rugbyfreesecondary.co.uk::f8ac228c-8e0c-4369-8e08-99d7700ff334" providerId="AD" clId="Web-{B043912F-1F10-9955-0E18-0F1AFCD2BCF4}" dt="2025-02-11T13:35:02.699" v="2"/>
      <pc:docMkLst>
        <pc:docMk/>
      </pc:docMkLst>
      <pc:sldChg chg="del">
        <pc:chgData name="Lucy Clancy - RFSS" userId="S::lucy.clancy@rugbyfreesecondary.co.uk::f8ac228c-8e0c-4369-8e08-99d7700ff334" providerId="AD" clId="Web-{B043912F-1F10-9955-0E18-0F1AFCD2BCF4}" dt="2025-02-11T13:35:02.699" v="2"/>
        <pc:sldMkLst>
          <pc:docMk/>
          <pc:sldMk cId="109857222" sldId="256"/>
        </pc:sldMkLst>
      </pc:sldChg>
      <pc:sldChg chg="add">
        <pc:chgData name="Lucy Clancy - RFSS" userId="S::lucy.clancy@rugbyfreesecondary.co.uk::f8ac228c-8e0c-4369-8e08-99d7700ff334" providerId="AD" clId="Web-{B043912F-1F10-9955-0E18-0F1AFCD2BCF4}" dt="2025-02-11T13:32:13.819" v="0"/>
        <pc:sldMkLst>
          <pc:docMk/>
          <pc:sldMk cId="2627242416" sldId="257"/>
        </pc:sldMkLst>
      </pc:sldChg>
      <pc:sldChg chg="add">
        <pc:chgData name="Lucy Clancy - RFSS" userId="S::lucy.clancy@rugbyfreesecondary.co.uk::f8ac228c-8e0c-4369-8e08-99d7700ff334" providerId="AD" clId="Web-{B043912F-1F10-9955-0E18-0F1AFCD2BCF4}" dt="2025-02-11T13:32:13.850" v="1"/>
        <pc:sldMkLst>
          <pc:docMk/>
          <pc:sldMk cId="2929194305" sldId="258"/>
        </pc:sldMkLst>
      </pc:sldChg>
    </pc:docChg>
  </pc:docChgLst>
  <pc:docChgLst>
    <pc:chgData name="Lucy Clancy - RFSS" userId="S::lucy.clancy@rugbyfreesecondary.co.uk::f8ac228c-8e0c-4369-8e08-99d7700ff334" providerId="AD" clId="Web-{C31DDEAE-7F80-AF2F-D1CA-85300FE5E56F}"/>
    <pc:docChg chg="addSld delSld modSld sldOrd">
      <pc:chgData name="Lucy Clancy - RFSS" userId="S::lucy.clancy@rugbyfreesecondary.co.uk::f8ac228c-8e0c-4369-8e08-99d7700ff334" providerId="AD" clId="Web-{C31DDEAE-7F80-AF2F-D1CA-85300FE5E56F}" dt="2025-02-11T19:56:00.549" v="765" actId="20577"/>
      <pc:docMkLst>
        <pc:docMk/>
      </pc:docMkLst>
      <pc:sldChg chg="addSp delSp modSp">
        <pc:chgData name="Lucy Clancy - RFSS" userId="S::lucy.clancy@rugbyfreesecondary.co.uk::f8ac228c-8e0c-4369-8e08-99d7700ff334" providerId="AD" clId="Web-{C31DDEAE-7F80-AF2F-D1CA-85300FE5E56F}" dt="2025-02-11T13:45:25.927" v="166" actId="1076"/>
        <pc:sldMkLst>
          <pc:docMk/>
          <pc:sldMk cId="2627242416" sldId="257"/>
        </pc:sldMkLst>
        <pc:spChg chg="mod">
          <ac:chgData name="Lucy Clancy - RFSS" userId="S::lucy.clancy@rugbyfreesecondary.co.uk::f8ac228c-8e0c-4369-8e08-99d7700ff334" providerId="AD" clId="Web-{C31DDEAE-7F80-AF2F-D1CA-85300FE5E56F}" dt="2025-02-11T13:41:06.482" v="20" actId="20577"/>
          <ac:spMkLst>
            <pc:docMk/>
            <pc:sldMk cId="2627242416" sldId="257"/>
            <ac:spMk id="2" creationId="{E74BB644-F9BC-275D-9FE8-55ABB318583C}"/>
          </ac:spMkLst>
        </pc:spChg>
        <pc:spChg chg="mod">
          <ac:chgData name="Lucy Clancy - RFSS" userId="S::lucy.clancy@rugbyfreesecondary.co.uk::f8ac228c-8e0c-4369-8e08-99d7700ff334" providerId="AD" clId="Web-{C31DDEAE-7F80-AF2F-D1CA-85300FE5E56F}" dt="2025-02-11T13:41:35.108" v="24" actId="20577"/>
          <ac:spMkLst>
            <pc:docMk/>
            <pc:sldMk cId="2627242416" sldId="257"/>
            <ac:spMk id="3" creationId="{37F12A68-8BC8-12D8-3F07-0C76495ABD32}"/>
          </ac:spMkLst>
        </pc:spChg>
        <pc:spChg chg="mod">
          <ac:chgData name="Lucy Clancy - RFSS" userId="S::lucy.clancy@rugbyfreesecondary.co.uk::f8ac228c-8e0c-4369-8e08-99d7700ff334" providerId="AD" clId="Web-{C31DDEAE-7F80-AF2F-D1CA-85300FE5E56F}" dt="2025-02-11T13:45:16.583" v="163" actId="14100"/>
          <ac:spMkLst>
            <pc:docMk/>
            <pc:sldMk cId="2627242416" sldId="257"/>
            <ac:spMk id="8" creationId="{51AC4D2A-EF3E-B156-234C-546C7D1B5462}"/>
          </ac:spMkLst>
        </pc:spChg>
        <pc:spChg chg="mod">
          <ac:chgData name="Lucy Clancy - RFSS" userId="S::lucy.clancy@rugbyfreesecondary.co.uk::f8ac228c-8e0c-4369-8e08-99d7700ff334" providerId="AD" clId="Web-{C31DDEAE-7F80-AF2F-D1CA-85300FE5E56F}" dt="2025-02-11T13:45:22.724" v="165" actId="14100"/>
          <ac:spMkLst>
            <pc:docMk/>
            <pc:sldMk cId="2627242416" sldId="257"/>
            <ac:spMk id="9" creationId="{7113A8AE-2E4E-B3FC-8C2A-E02A442D65EF}"/>
          </ac:spMkLst>
        </pc:spChg>
        <pc:picChg chg="del">
          <ac:chgData name="Lucy Clancy - RFSS" userId="S::lucy.clancy@rugbyfreesecondary.co.uk::f8ac228c-8e0c-4369-8e08-99d7700ff334" providerId="AD" clId="Web-{C31DDEAE-7F80-AF2F-D1CA-85300FE5E56F}" dt="2025-02-11T13:36:28.381" v="15"/>
          <ac:picMkLst>
            <pc:docMk/>
            <pc:sldMk cId="2627242416" sldId="257"/>
            <ac:picMk id="4" creationId="{6F783A8B-FB59-F3F6-E423-CC669959855C}"/>
          </ac:picMkLst>
        </pc:picChg>
        <pc:picChg chg="add mod">
          <ac:chgData name="Lucy Clancy - RFSS" userId="S::lucy.clancy@rugbyfreesecondary.co.uk::f8ac228c-8e0c-4369-8e08-99d7700ff334" providerId="AD" clId="Web-{C31DDEAE-7F80-AF2F-D1CA-85300FE5E56F}" dt="2025-02-11T13:45:25.927" v="166" actId="1076"/>
          <ac:picMkLst>
            <pc:docMk/>
            <pc:sldMk cId="2627242416" sldId="257"/>
            <ac:picMk id="6" creationId="{D934BA91-B3A2-C1FB-BC05-B8D1194C7507}"/>
          </ac:picMkLst>
        </pc:picChg>
      </pc:sldChg>
      <pc:sldChg chg="del">
        <pc:chgData name="Lucy Clancy - RFSS" userId="S::lucy.clancy@rugbyfreesecondary.co.uk::f8ac228c-8e0c-4369-8e08-99d7700ff334" providerId="AD" clId="Web-{C31DDEAE-7F80-AF2F-D1CA-85300FE5E56F}" dt="2025-02-11T13:56:00.117" v="230"/>
        <pc:sldMkLst>
          <pc:docMk/>
          <pc:sldMk cId="2929194305" sldId="258"/>
        </pc:sldMkLst>
      </pc:sldChg>
      <pc:sldChg chg="modSp new ord">
        <pc:chgData name="Lucy Clancy - RFSS" userId="S::lucy.clancy@rugbyfreesecondary.co.uk::f8ac228c-8e0c-4369-8e08-99d7700ff334" providerId="AD" clId="Web-{C31DDEAE-7F80-AF2F-D1CA-85300FE5E56F}" dt="2025-02-11T13:44:01.175" v="157" actId="20577"/>
        <pc:sldMkLst>
          <pc:docMk/>
          <pc:sldMk cId="3572673697" sldId="259"/>
        </pc:sldMkLst>
        <pc:spChg chg="mod">
          <ac:chgData name="Lucy Clancy - RFSS" userId="S::lucy.clancy@rugbyfreesecondary.co.uk::f8ac228c-8e0c-4369-8e08-99d7700ff334" providerId="AD" clId="Web-{C31DDEAE-7F80-AF2F-D1CA-85300FE5E56F}" dt="2025-02-11T13:42:05.281" v="48" actId="20577"/>
          <ac:spMkLst>
            <pc:docMk/>
            <pc:sldMk cId="3572673697" sldId="259"/>
            <ac:spMk id="2" creationId="{5440CA4D-14E7-23B2-E44E-14B69756FE80}"/>
          </ac:spMkLst>
        </pc:spChg>
        <pc:spChg chg="mod">
          <ac:chgData name="Lucy Clancy - RFSS" userId="S::lucy.clancy@rugbyfreesecondary.co.uk::f8ac228c-8e0c-4369-8e08-99d7700ff334" providerId="AD" clId="Web-{C31DDEAE-7F80-AF2F-D1CA-85300FE5E56F}" dt="2025-02-11T13:44:01.175" v="157" actId="20577"/>
          <ac:spMkLst>
            <pc:docMk/>
            <pc:sldMk cId="3572673697" sldId="259"/>
            <ac:spMk id="3" creationId="{883A80E6-E70C-0C2D-6BA8-23B2933F0411}"/>
          </ac:spMkLst>
        </pc:spChg>
      </pc:sldChg>
      <pc:sldChg chg="addSp modSp new">
        <pc:chgData name="Lucy Clancy - RFSS" userId="S::lucy.clancy@rugbyfreesecondary.co.uk::f8ac228c-8e0c-4369-8e08-99d7700ff334" providerId="AD" clId="Web-{C31DDEAE-7F80-AF2F-D1CA-85300FE5E56F}" dt="2025-02-11T13:50:04.826" v="218" actId="14100"/>
        <pc:sldMkLst>
          <pc:docMk/>
          <pc:sldMk cId="1176205377" sldId="260"/>
        </pc:sldMkLst>
        <pc:spChg chg="mod">
          <ac:chgData name="Lucy Clancy - RFSS" userId="S::lucy.clancy@rugbyfreesecondary.co.uk::f8ac228c-8e0c-4369-8e08-99d7700ff334" providerId="AD" clId="Web-{C31DDEAE-7F80-AF2F-D1CA-85300FE5E56F}" dt="2025-02-11T13:46:30.413" v="186" actId="1076"/>
          <ac:spMkLst>
            <pc:docMk/>
            <pc:sldMk cId="1176205377" sldId="260"/>
            <ac:spMk id="2" creationId="{0E29983E-A654-BA95-DC0D-874C3F96E393}"/>
          </ac:spMkLst>
        </pc:spChg>
        <pc:spChg chg="mod">
          <ac:chgData name="Lucy Clancy - RFSS" userId="S::lucy.clancy@rugbyfreesecondary.co.uk::f8ac228c-8e0c-4369-8e08-99d7700ff334" providerId="AD" clId="Web-{C31DDEAE-7F80-AF2F-D1CA-85300FE5E56F}" dt="2025-02-11T13:50:04.826" v="218" actId="14100"/>
          <ac:spMkLst>
            <pc:docMk/>
            <pc:sldMk cId="1176205377" sldId="260"/>
            <ac:spMk id="3" creationId="{5F65682C-1AB6-AA3B-F659-71E3A6FB9739}"/>
          </ac:spMkLst>
        </pc:spChg>
        <pc:spChg chg="add mod">
          <ac:chgData name="Lucy Clancy - RFSS" userId="S::lucy.clancy@rugbyfreesecondary.co.uk::f8ac228c-8e0c-4369-8e08-99d7700ff334" providerId="AD" clId="Web-{C31DDEAE-7F80-AF2F-D1CA-85300FE5E56F}" dt="2025-02-11T13:47:32.509" v="214" actId="20577"/>
          <ac:spMkLst>
            <pc:docMk/>
            <pc:sldMk cId="1176205377" sldId="260"/>
            <ac:spMk id="5" creationId="{DE46803E-BA49-3AD1-E76F-C2D678D798D7}"/>
          </ac:spMkLst>
        </pc:spChg>
        <pc:picChg chg="add mod">
          <ac:chgData name="Lucy Clancy - RFSS" userId="S::lucy.clancy@rugbyfreesecondary.co.uk::f8ac228c-8e0c-4369-8e08-99d7700ff334" providerId="AD" clId="Web-{C31DDEAE-7F80-AF2F-D1CA-85300FE5E56F}" dt="2025-02-11T13:47:03.789" v="192" actId="1076"/>
          <ac:picMkLst>
            <pc:docMk/>
            <pc:sldMk cId="1176205377" sldId="260"/>
            <ac:picMk id="4" creationId="{F9DC6CA4-2811-B60E-FFF8-EFDED393FF89}"/>
          </ac:picMkLst>
        </pc:picChg>
      </pc:sldChg>
      <pc:sldChg chg="addSp delSp modSp new">
        <pc:chgData name="Lucy Clancy - RFSS" userId="S::lucy.clancy@rugbyfreesecondary.co.uk::f8ac228c-8e0c-4369-8e08-99d7700ff334" providerId="AD" clId="Web-{C31DDEAE-7F80-AF2F-D1CA-85300FE5E56F}" dt="2025-02-11T13:51:10.890" v="229" actId="14100"/>
        <pc:sldMkLst>
          <pc:docMk/>
          <pc:sldMk cId="2058949875" sldId="261"/>
        </pc:sldMkLst>
        <pc:spChg chg="del">
          <ac:chgData name="Lucy Clancy - RFSS" userId="S::lucy.clancy@rugbyfreesecondary.co.uk::f8ac228c-8e0c-4369-8e08-99d7700ff334" providerId="AD" clId="Web-{C31DDEAE-7F80-AF2F-D1CA-85300FE5E56F}" dt="2025-02-11T13:51:05.515" v="228"/>
          <ac:spMkLst>
            <pc:docMk/>
            <pc:sldMk cId="2058949875" sldId="261"/>
            <ac:spMk id="2" creationId="{2D2BB39C-FBEC-A597-7A93-5DFFF64F41AA}"/>
          </ac:spMkLst>
        </pc:spChg>
        <pc:spChg chg="mod">
          <ac:chgData name="Lucy Clancy - RFSS" userId="S::lucy.clancy@rugbyfreesecondary.co.uk::f8ac228c-8e0c-4369-8e08-99d7700ff334" providerId="AD" clId="Web-{C31DDEAE-7F80-AF2F-D1CA-85300FE5E56F}" dt="2025-02-11T13:50:59.624" v="227" actId="14100"/>
          <ac:spMkLst>
            <pc:docMk/>
            <pc:sldMk cId="2058949875" sldId="261"/>
            <ac:spMk id="3" creationId="{D3117831-E000-DB58-2A7B-3BB5CE9A11C9}"/>
          </ac:spMkLst>
        </pc:spChg>
        <pc:picChg chg="add mod">
          <ac:chgData name="Lucy Clancy - RFSS" userId="S::lucy.clancy@rugbyfreesecondary.co.uk::f8ac228c-8e0c-4369-8e08-99d7700ff334" providerId="AD" clId="Web-{C31DDEAE-7F80-AF2F-D1CA-85300FE5E56F}" dt="2025-02-11T13:51:10.890" v="229" actId="14100"/>
          <ac:picMkLst>
            <pc:docMk/>
            <pc:sldMk cId="2058949875" sldId="261"/>
            <ac:picMk id="4" creationId="{CC3B8026-D416-482B-6A08-E1BE776A19A9}"/>
          </ac:picMkLst>
        </pc:picChg>
      </pc:sldChg>
      <pc:sldChg chg="addSp modSp new">
        <pc:chgData name="Lucy Clancy - RFSS" userId="S::lucy.clancy@rugbyfreesecondary.co.uk::f8ac228c-8e0c-4369-8e08-99d7700ff334" providerId="AD" clId="Web-{C31DDEAE-7F80-AF2F-D1CA-85300FE5E56F}" dt="2025-02-11T14:00:33.422" v="418" actId="1076"/>
        <pc:sldMkLst>
          <pc:docMk/>
          <pc:sldMk cId="3024966636" sldId="262"/>
        </pc:sldMkLst>
        <pc:spChg chg="mod">
          <ac:chgData name="Lucy Clancy - RFSS" userId="S::lucy.clancy@rugbyfreesecondary.co.uk::f8ac228c-8e0c-4369-8e08-99d7700ff334" providerId="AD" clId="Web-{C31DDEAE-7F80-AF2F-D1CA-85300FE5E56F}" dt="2025-02-11T14:00:33.422" v="418" actId="1076"/>
          <ac:spMkLst>
            <pc:docMk/>
            <pc:sldMk cId="3024966636" sldId="262"/>
            <ac:spMk id="2" creationId="{42FF560C-00F2-A810-73B2-FB8FD2C5D722}"/>
          </ac:spMkLst>
        </pc:spChg>
        <pc:spChg chg="mod">
          <ac:chgData name="Lucy Clancy - RFSS" userId="S::lucy.clancy@rugbyfreesecondary.co.uk::f8ac228c-8e0c-4369-8e08-99d7700ff334" providerId="AD" clId="Web-{C31DDEAE-7F80-AF2F-D1CA-85300FE5E56F}" dt="2025-02-11T13:59:56.796" v="409" actId="1076"/>
          <ac:spMkLst>
            <pc:docMk/>
            <pc:sldMk cId="3024966636" sldId="262"/>
            <ac:spMk id="3" creationId="{8C7FC617-CD69-0429-A3F5-B5DD03DA7482}"/>
          </ac:spMkLst>
        </pc:spChg>
        <pc:spChg chg="add mod">
          <ac:chgData name="Lucy Clancy - RFSS" userId="S::lucy.clancy@rugbyfreesecondary.co.uk::f8ac228c-8e0c-4369-8e08-99d7700ff334" providerId="AD" clId="Web-{C31DDEAE-7F80-AF2F-D1CA-85300FE5E56F}" dt="2025-02-11T14:00:01.265" v="411" actId="14100"/>
          <ac:spMkLst>
            <pc:docMk/>
            <pc:sldMk cId="3024966636" sldId="262"/>
            <ac:spMk id="4" creationId="{E51D1D64-A976-A7B7-5D6E-131AA9B81219}"/>
          </ac:spMkLst>
        </pc:spChg>
        <pc:spChg chg="add mod">
          <ac:chgData name="Lucy Clancy - RFSS" userId="S::lucy.clancy@rugbyfreesecondary.co.uk::f8ac228c-8e0c-4369-8e08-99d7700ff334" providerId="AD" clId="Web-{C31DDEAE-7F80-AF2F-D1CA-85300FE5E56F}" dt="2025-02-11T14:00:27" v="417" actId="14100"/>
          <ac:spMkLst>
            <pc:docMk/>
            <pc:sldMk cId="3024966636" sldId="262"/>
            <ac:spMk id="8" creationId="{2E5B11D8-7368-0940-DA26-87AADD98F46F}"/>
          </ac:spMkLst>
        </pc:spChg>
        <pc:picChg chg="add mod">
          <ac:chgData name="Lucy Clancy - RFSS" userId="S::lucy.clancy@rugbyfreesecondary.co.uk::f8ac228c-8e0c-4369-8e08-99d7700ff334" providerId="AD" clId="Web-{C31DDEAE-7F80-AF2F-D1CA-85300FE5E56F}" dt="2025-02-11T14:00:14.531" v="415" actId="1076"/>
          <ac:picMkLst>
            <pc:docMk/>
            <pc:sldMk cId="3024966636" sldId="262"/>
            <ac:picMk id="6" creationId="{8A1F3A67-8053-7217-591F-F68ED5FAD1B0}"/>
          </ac:picMkLst>
        </pc:picChg>
      </pc:sldChg>
      <pc:sldChg chg="addSp delSp modSp new del">
        <pc:chgData name="Lucy Clancy - RFSS" userId="S::lucy.clancy@rugbyfreesecondary.co.uk::f8ac228c-8e0c-4369-8e08-99d7700ff334" providerId="AD" clId="Web-{C31DDEAE-7F80-AF2F-D1CA-85300FE5E56F}" dt="2025-02-11T14:00:36.031" v="419"/>
        <pc:sldMkLst>
          <pc:docMk/>
          <pc:sldMk cId="1862106290" sldId="263"/>
        </pc:sldMkLst>
        <pc:spChg chg="del">
          <ac:chgData name="Lucy Clancy - RFSS" userId="S::lucy.clancy@rugbyfreesecondary.co.uk::f8ac228c-8e0c-4369-8e08-99d7700ff334" providerId="AD" clId="Web-{C31DDEAE-7F80-AF2F-D1CA-85300FE5E56F}" dt="2025-02-11T13:56:44.744" v="237"/>
          <ac:spMkLst>
            <pc:docMk/>
            <pc:sldMk cId="1862106290" sldId="263"/>
            <ac:spMk id="2" creationId="{2197CF3C-474F-271C-6CC1-43CB1E74A2F9}"/>
          </ac:spMkLst>
        </pc:spChg>
        <pc:spChg chg="mod">
          <ac:chgData name="Lucy Clancy - RFSS" userId="S::lucy.clancy@rugbyfreesecondary.co.uk::f8ac228c-8e0c-4369-8e08-99d7700ff334" providerId="AD" clId="Web-{C31DDEAE-7F80-AF2F-D1CA-85300FE5E56F}" dt="2025-02-11T13:56:11.461" v="236" actId="1076"/>
          <ac:spMkLst>
            <pc:docMk/>
            <pc:sldMk cId="1862106290" sldId="263"/>
            <ac:spMk id="3" creationId="{0E6D7ED3-2A88-0886-1C59-189336FA6156}"/>
          </ac:spMkLst>
        </pc:spChg>
        <pc:picChg chg="add mod">
          <ac:chgData name="Lucy Clancy - RFSS" userId="S::lucy.clancy@rugbyfreesecondary.co.uk::f8ac228c-8e0c-4369-8e08-99d7700ff334" providerId="AD" clId="Web-{C31DDEAE-7F80-AF2F-D1CA-85300FE5E56F}" dt="2025-02-11T13:56:52.197" v="240" actId="14100"/>
          <ac:picMkLst>
            <pc:docMk/>
            <pc:sldMk cId="1862106290" sldId="263"/>
            <ac:picMk id="4" creationId="{AA0EC0F4-00BE-212D-CE77-7FE454DAF5A4}"/>
          </ac:picMkLst>
        </pc:picChg>
      </pc:sldChg>
      <pc:sldChg chg="addSp modSp new mod setBg">
        <pc:chgData name="Lucy Clancy - RFSS" userId="S::lucy.clancy@rugbyfreesecondary.co.uk::f8ac228c-8e0c-4369-8e08-99d7700ff334" providerId="AD" clId="Web-{C31DDEAE-7F80-AF2F-D1CA-85300FE5E56F}" dt="2025-02-11T14:02:19.441" v="452"/>
        <pc:sldMkLst>
          <pc:docMk/>
          <pc:sldMk cId="4097329413" sldId="263"/>
        </pc:sldMkLst>
        <pc:spChg chg="mod">
          <ac:chgData name="Lucy Clancy - RFSS" userId="S::lucy.clancy@rugbyfreesecondary.co.uk::f8ac228c-8e0c-4369-8e08-99d7700ff334" providerId="AD" clId="Web-{C31DDEAE-7F80-AF2F-D1CA-85300FE5E56F}" dt="2025-02-11T14:02:19.441" v="452"/>
          <ac:spMkLst>
            <pc:docMk/>
            <pc:sldMk cId="4097329413" sldId="263"/>
            <ac:spMk id="2" creationId="{37E3FCA8-72A2-6735-AA4D-EEB3A1FC9A06}"/>
          </ac:spMkLst>
        </pc:spChg>
        <pc:spChg chg="mod">
          <ac:chgData name="Lucy Clancy - RFSS" userId="S::lucy.clancy@rugbyfreesecondary.co.uk::f8ac228c-8e0c-4369-8e08-99d7700ff334" providerId="AD" clId="Web-{C31DDEAE-7F80-AF2F-D1CA-85300FE5E56F}" dt="2025-02-11T14:02:19.441" v="452"/>
          <ac:spMkLst>
            <pc:docMk/>
            <pc:sldMk cId="4097329413" sldId="263"/>
            <ac:spMk id="3" creationId="{4FFF53E1-73F7-9F93-C6F5-C7FA39D91A28}"/>
          </ac:spMkLst>
        </pc:spChg>
        <pc:spChg chg="add">
          <ac:chgData name="Lucy Clancy - RFSS" userId="S::lucy.clancy@rugbyfreesecondary.co.uk::f8ac228c-8e0c-4369-8e08-99d7700ff334" providerId="AD" clId="Web-{C31DDEAE-7F80-AF2F-D1CA-85300FE5E56F}" dt="2025-02-11T14:02:19.441" v="452"/>
          <ac:spMkLst>
            <pc:docMk/>
            <pc:sldMk cId="4097329413" sldId="263"/>
            <ac:spMk id="9" creationId="{743AA782-23D1-4521-8CAD-47662984AA08}"/>
          </ac:spMkLst>
        </pc:spChg>
        <pc:spChg chg="add">
          <ac:chgData name="Lucy Clancy - RFSS" userId="S::lucy.clancy@rugbyfreesecondary.co.uk::f8ac228c-8e0c-4369-8e08-99d7700ff334" providerId="AD" clId="Web-{C31DDEAE-7F80-AF2F-D1CA-85300FE5E56F}" dt="2025-02-11T14:02:19.441" v="452"/>
          <ac:spMkLst>
            <pc:docMk/>
            <pc:sldMk cId="4097329413" sldId="263"/>
            <ac:spMk id="11" creationId="{650D18FE-0824-4A46-B22C-A86B52E5780A}"/>
          </ac:spMkLst>
        </pc:spChg>
        <pc:picChg chg="add mod">
          <ac:chgData name="Lucy Clancy - RFSS" userId="S::lucy.clancy@rugbyfreesecondary.co.uk::f8ac228c-8e0c-4369-8e08-99d7700ff334" providerId="AD" clId="Web-{C31DDEAE-7F80-AF2F-D1CA-85300FE5E56F}" dt="2025-02-11T14:02:19.441" v="452"/>
          <ac:picMkLst>
            <pc:docMk/>
            <pc:sldMk cId="4097329413" sldId="263"/>
            <ac:picMk id="4" creationId="{B88D6D6B-C932-4464-EA56-78866BBAC667}"/>
          </ac:picMkLst>
        </pc:picChg>
      </pc:sldChg>
      <pc:sldChg chg="addSp delSp modSp new">
        <pc:chgData name="Lucy Clancy - RFSS" userId="S::lucy.clancy@rugbyfreesecondary.co.uk::f8ac228c-8e0c-4369-8e08-99d7700ff334" providerId="AD" clId="Web-{C31DDEAE-7F80-AF2F-D1CA-85300FE5E56F}" dt="2025-02-11T14:04:36.695" v="528" actId="14100"/>
        <pc:sldMkLst>
          <pc:docMk/>
          <pc:sldMk cId="1527168563" sldId="264"/>
        </pc:sldMkLst>
        <pc:spChg chg="mod">
          <ac:chgData name="Lucy Clancy - RFSS" userId="S::lucy.clancy@rugbyfreesecondary.co.uk::f8ac228c-8e0c-4369-8e08-99d7700ff334" providerId="AD" clId="Web-{C31DDEAE-7F80-AF2F-D1CA-85300FE5E56F}" dt="2025-02-11T14:04:33.929" v="527" actId="1076"/>
          <ac:spMkLst>
            <pc:docMk/>
            <pc:sldMk cId="1527168563" sldId="264"/>
            <ac:spMk id="2" creationId="{B4F59DBD-963F-0AC8-43FA-5C7EF3E755CB}"/>
          </ac:spMkLst>
        </pc:spChg>
        <pc:spChg chg="del mod">
          <ac:chgData name="Lucy Clancy - RFSS" userId="S::lucy.clancy@rugbyfreesecondary.co.uk::f8ac228c-8e0c-4369-8e08-99d7700ff334" providerId="AD" clId="Web-{C31DDEAE-7F80-AF2F-D1CA-85300FE5E56F}" dt="2025-02-11T14:04:17.257" v="500"/>
          <ac:spMkLst>
            <pc:docMk/>
            <pc:sldMk cId="1527168563" sldId="264"/>
            <ac:spMk id="3" creationId="{81DF5587-ECCD-310B-D65A-436D1D871BC1}"/>
          </ac:spMkLst>
        </pc:spChg>
        <pc:spChg chg="add mod">
          <ac:chgData name="Lucy Clancy - RFSS" userId="S::lucy.clancy@rugbyfreesecondary.co.uk::f8ac228c-8e0c-4369-8e08-99d7700ff334" providerId="AD" clId="Web-{C31DDEAE-7F80-AF2F-D1CA-85300FE5E56F}" dt="2025-02-11T14:04:36.695" v="528" actId="14100"/>
          <ac:spMkLst>
            <pc:docMk/>
            <pc:sldMk cId="1527168563" sldId="264"/>
            <ac:spMk id="4" creationId="{2359F6F2-AEC3-E950-C1E9-D8E0E9047D12}"/>
          </ac:spMkLst>
        </pc:spChg>
        <pc:graphicFrameChg chg="add">
          <ac:chgData name="Lucy Clancy - RFSS" userId="S::lucy.clancy@rugbyfreesecondary.co.uk::f8ac228c-8e0c-4369-8e08-99d7700ff334" providerId="AD" clId="Web-{C31DDEAE-7F80-AF2F-D1CA-85300FE5E56F}" dt="2025-02-11T14:04:17.257" v="500"/>
          <ac:graphicFrameMkLst>
            <pc:docMk/>
            <pc:sldMk cId="1527168563" sldId="264"/>
            <ac:graphicFrameMk id="6" creationId="{65023CE1-C766-AC45-05F4-5112BA175018}"/>
          </ac:graphicFrameMkLst>
        </pc:graphicFrameChg>
      </pc:sldChg>
      <pc:sldChg chg="addSp delSp modSp new mod setBg">
        <pc:chgData name="Lucy Clancy - RFSS" userId="S::lucy.clancy@rugbyfreesecondary.co.uk::f8ac228c-8e0c-4369-8e08-99d7700ff334" providerId="AD" clId="Web-{C31DDEAE-7F80-AF2F-D1CA-85300FE5E56F}" dt="2025-02-11T19:49:58.509" v="725"/>
        <pc:sldMkLst>
          <pc:docMk/>
          <pc:sldMk cId="16319079" sldId="265"/>
        </pc:sldMkLst>
        <pc:spChg chg="mod">
          <ac:chgData name="Lucy Clancy - RFSS" userId="S::lucy.clancy@rugbyfreesecondary.co.uk::f8ac228c-8e0c-4369-8e08-99d7700ff334" providerId="AD" clId="Web-{C31DDEAE-7F80-AF2F-D1CA-85300FE5E56F}" dt="2025-02-11T19:49:58.509" v="725"/>
          <ac:spMkLst>
            <pc:docMk/>
            <pc:sldMk cId="16319079" sldId="265"/>
            <ac:spMk id="2" creationId="{8F24D61D-D898-9C85-1896-7426F09553E3}"/>
          </ac:spMkLst>
        </pc:spChg>
        <pc:spChg chg="mod">
          <ac:chgData name="Lucy Clancy - RFSS" userId="S::lucy.clancy@rugbyfreesecondary.co.uk::f8ac228c-8e0c-4369-8e08-99d7700ff334" providerId="AD" clId="Web-{C31DDEAE-7F80-AF2F-D1CA-85300FE5E56F}" dt="2025-02-11T19:49:58.509" v="725"/>
          <ac:spMkLst>
            <pc:docMk/>
            <pc:sldMk cId="16319079" sldId="265"/>
            <ac:spMk id="3" creationId="{C9D27129-7307-6E86-D3D5-7D59E2D04CE4}"/>
          </ac:spMkLst>
        </pc:spChg>
        <pc:spChg chg="add del">
          <ac:chgData name="Lucy Clancy - RFSS" userId="S::lucy.clancy@rugbyfreesecondary.co.uk::f8ac228c-8e0c-4369-8e08-99d7700ff334" providerId="AD" clId="Web-{C31DDEAE-7F80-AF2F-D1CA-85300FE5E56F}" dt="2025-02-11T19:49:56.118" v="722"/>
          <ac:spMkLst>
            <pc:docMk/>
            <pc:sldMk cId="16319079" sldId="265"/>
            <ac:spMk id="8" creationId="{907EF6B7-1338-4443-8C46-6A318D952DFD}"/>
          </ac:spMkLst>
        </pc:spChg>
        <pc:spChg chg="add del">
          <ac:chgData name="Lucy Clancy - RFSS" userId="S::lucy.clancy@rugbyfreesecondary.co.uk::f8ac228c-8e0c-4369-8e08-99d7700ff334" providerId="AD" clId="Web-{C31DDEAE-7F80-AF2F-D1CA-85300FE5E56F}" dt="2025-02-11T19:49:56.118" v="722"/>
          <ac:spMkLst>
            <pc:docMk/>
            <pc:sldMk cId="16319079" sldId="265"/>
            <ac:spMk id="10" creationId="{DAAE4CDD-124C-4DCF-9584-B6033B545DD5}"/>
          </ac:spMkLst>
        </pc:spChg>
        <pc:spChg chg="add del">
          <ac:chgData name="Lucy Clancy - RFSS" userId="S::lucy.clancy@rugbyfreesecondary.co.uk::f8ac228c-8e0c-4369-8e08-99d7700ff334" providerId="AD" clId="Web-{C31DDEAE-7F80-AF2F-D1CA-85300FE5E56F}" dt="2025-02-11T19:49:56.118" v="722"/>
          <ac:spMkLst>
            <pc:docMk/>
            <pc:sldMk cId="16319079" sldId="265"/>
            <ac:spMk id="12" creationId="{081E4A58-353D-44AE-B2FC-2A74E2E400F7}"/>
          </ac:spMkLst>
        </pc:spChg>
        <pc:spChg chg="add del">
          <ac:chgData name="Lucy Clancy - RFSS" userId="S::lucy.clancy@rugbyfreesecondary.co.uk::f8ac228c-8e0c-4369-8e08-99d7700ff334" providerId="AD" clId="Web-{C31DDEAE-7F80-AF2F-D1CA-85300FE5E56F}" dt="2025-02-11T19:49:58.509" v="724"/>
          <ac:spMkLst>
            <pc:docMk/>
            <pc:sldMk cId="16319079" sldId="265"/>
            <ac:spMk id="14" creationId="{FA23A907-97FB-4A8F-880A-DD77401C4296}"/>
          </ac:spMkLst>
        </pc:spChg>
        <pc:spChg chg="add del">
          <ac:chgData name="Lucy Clancy - RFSS" userId="S::lucy.clancy@rugbyfreesecondary.co.uk::f8ac228c-8e0c-4369-8e08-99d7700ff334" providerId="AD" clId="Web-{C31DDEAE-7F80-AF2F-D1CA-85300FE5E56F}" dt="2025-02-11T19:49:58.509" v="724"/>
          <ac:spMkLst>
            <pc:docMk/>
            <pc:sldMk cId="16319079" sldId="265"/>
            <ac:spMk id="15" creationId="{C2554CA6-288E-4202-BC52-2E5A8F0C0AED}"/>
          </ac:spMkLst>
        </pc:spChg>
        <pc:spChg chg="add del">
          <ac:chgData name="Lucy Clancy - RFSS" userId="S::lucy.clancy@rugbyfreesecondary.co.uk::f8ac228c-8e0c-4369-8e08-99d7700ff334" providerId="AD" clId="Web-{C31DDEAE-7F80-AF2F-D1CA-85300FE5E56F}" dt="2025-02-11T19:49:58.509" v="724"/>
          <ac:spMkLst>
            <pc:docMk/>
            <pc:sldMk cId="16319079" sldId="265"/>
            <ac:spMk id="16" creationId="{B10BB131-AC8E-4A8E-A5D1-36260F720C3B}"/>
          </ac:spMkLst>
        </pc:spChg>
        <pc:spChg chg="add del">
          <ac:chgData name="Lucy Clancy - RFSS" userId="S::lucy.clancy@rugbyfreesecondary.co.uk::f8ac228c-8e0c-4369-8e08-99d7700ff334" providerId="AD" clId="Web-{C31DDEAE-7F80-AF2F-D1CA-85300FE5E56F}" dt="2025-02-11T19:49:58.509" v="724"/>
          <ac:spMkLst>
            <pc:docMk/>
            <pc:sldMk cId="16319079" sldId="265"/>
            <ac:spMk id="17" creationId="{5B7778FC-632E-4DCA-A7CB-0D7731CCF970}"/>
          </ac:spMkLst>
        </pc:spChg>
        <pc:spChg chg="add">
          <ac:chgData name="Lucy Clancy - RFSS" userId="S::lucy.clancy@rugbyfreesecondary.co.uk::f8ac228c-8e0c-4369-8e08-99d7700ff334" providerId="AD" clId="Web-{C31DDEAE-7F80-AF2F-D1CA-85300FE5E56F}" dt="2025-02-11T19:49:58.509" v="725"/>
          <ac:spMkLst>
            <pc:docMk/>
            <pc:sldMk cId="16319079" sldId="265"/>
            <ac:spMk id="19" creationId="{907EF6B7-1338-4443-8C46-6A318D952DFD}"/>
          </ac:spMkLst>
        </pc:spChg>
        <pc:spChg chg="add">
          <ac:chgData name="Lucy Clancy - RFSS" userId="S::lucy.clancy@rugbyfreesecondary.co.uk::f8ac228c-8e0c-4369-8e08-99d7700ff334" providerId="AD" clId="Web-{C31DDEAE-7F80-AF2F-D1CA-85300FE5E56F}" dt="2025-02-11T19:49:58.509" v="725"/>
          <ac:spMkLst>
            <pc:docMk/>
            <pc:sldMk cId="16319079" sldId="265"/>
            <ac:spMk id="20" creationId="{DAAE4CDD-124C-4DCF-9584-B6033B545DD5}"/>
          </ac:spMkLst>
        </pc:spChg>
        <pc:spChg chg="add">
          <ac:chgData name="Lucy Clancy - RFSS" userId="S::lucy.clancy@rugbyfreesecondary.co.uk::f8ac228c-8e0c-4369-8e08-99d7700ff334" providerId="AD" clId="Web-{C31DDEAE-7F80-AF2F-D1CA-85300FE5E56F}" dt="2025-02-11T19:49:58.509" v="725"/>
          <ac:spMkLst>
            <pc:docMk/>
            <pc:sldMk cId="16319079" sldId="265"/>
            <ac:spMk id="21" creationId="{081E4A58-353D-44AE-B2FC-2A74E2E400F7}"/>
          </ac:spMkLst>
        </pc:spChg>
      </pc:sldChg>
      <pc:sldChg chg="addSp delSp modSp new mod setBg">
        <pc:chgData name="Lucy Clancy - RFSS" userId="S::lucy.clancy@rugbyfreesecondary.co.uk::f8ac228c-8e0c-4369-8e08-99d7700ff334" providerId="AD" clId="Web-{C31DDEAE-7F80-AF2F-D1CA-85300FE5E56F}" dt="2025-02-11T19:56:00.549" v="765" actId="20577"/>
        <pc:sldMkLst>
          <pc:docMk/>
          <pc:sldMk cId="3126093402" sldId="266"/>
        </pc:sldMkLst>
        <pc:spChg chg="mod">
          <ac:chgData name="Lucy Clancy - RFSS" userId="S::lucy.clancy@rugbyfreesecondary.co.uk::f8ac228c-8e0c-4369-8e08-99d7700ff334" providerId="AD" clId="Web-{C31DDEAE-7F80-AF2F-D1CA-85300FE5E56F}" dt="2025-02-11T19:55:46.064" v="761"/>
          <ac:spMkLst>
            <pc:docMk/>
            <pc:sldMk cId="3126093402" sldId="266"/>
            <ac:spMk id="2" creationId="{7FE96880-37E7-216D-9ECA-DE1687323EAD}"/>
          </ac:spMkLst>
        </pc:spChg>
        <pc:spChg chg="mod">
          <ac:chgData name="Lucy Clancy - RFSS" userId="S::lucy.clancy@rugbyfreesecondary.co.uk::f8ac228c-8e0c-4369-8e08-99d7700ff334" providerId="AD" clId="Web-{C31DDEAE-7F80-AF2F-D1CA-85300FE5E56F}" dt="2025-02-11T19:56:00.549" v="765" actId="20577"/>
          <ac:spMkLst>
            <pc:docMk/>
            <pc:sldMk cId="3126093402" sldId="266"/>
            <ac:spMk id="3" creationId="{89DC0F69-F1D1-FE85-2732-CC92C2203A23}"/>
          </ac:spMkLst>
        </pc:spChg>
        <pc:spChg chg="add del">
          <ac:chgData name="Lucy Clancy - RFSS" userId="S::lucy.clancy@rugbyfreesecondary.co.uk::f8ac228c-8e0c-4369-8e08-99d7700ff334" providerId="AD" clId="Web-{C31DDEAE-7F80-AF2F-D1CA-85300FE5E56F}" dt="2025-02-11T19:55:46.033" v="760"/>
          <ac:spMkLst>
            <pc:docMk/>
            <pc:sldMk cId="3126093402" sldId="266"/>
            <ac:spMk id="9" creationId="{4F7EBAE4-9945-4473-9E34-B2C66EA0F03D}"/>
          </ac:spMkLst>
        </pc:spChg>
        <pc:spChg chg="add del">
          <ac:chgData name="Lucy Clancy - RFSS" userId="S::lucy.clancy@rugbyfreesecondary.co.uk::f8ac228c-8e0c-4369-8e08-99d7700ff334" providerId="AD" clId="Web-{C31DDEAE-7F80-AF2F-D1CA-85300FE5E56F}" dt="2025-02-11T19:55:46.033" v="760"/>
          <ac:spMkLst>
            <pc:docMk/>
            <pc:sldMk cId="3126093402" sldId="266"/>
            <ac:spMk id="11" creationId="{70BEB1E7-2F88-40BC-B73D-42E5B6F80BFC}"/>
          </ac:spMkLst>
        </pc:spChg>
        <pc:spChg chg="add del">
          <ac:chgData name="Lucy Clancy - RFSS" userId="S::lucy.clancy@rugbyfreesecondary.co.uk::f8ac228c-8e0c-4369-8e08-99d7700ff334" providerId="AD" clId="Web-{C31DDEAE-7F80-AF2F-D1CA-85300FE5E56F}" dt="2025-02-11T19:55:46.033" v="760"/>
          <ac:spMkLst>
            <pc:docMk/>
            <pc:sldMk cId="3126093402" sldId="266"/>
            <ac:spMk id="13" creationId="{A7B99495-F43F-4D80-A44F-2CB4764EB90B}"/>
          </ac:spMkLst>
        </pc:spChg>
        <pc:spChg chg="add">
          <ac:chgData name="Lucy Clancy - RFSS" userId="S::lucy.clancy@rugbyfreesecondary.co.uk::f8ac228c-8e0c-4369-8e08-99d7700ff334" providerId="AD" clId="Web-{C31DDEAE-7F80-AF2F-D1CA-85300FE5E56F}" dt="2025-02-11T19:55:46.064" v="761"/>
          <ac:spMkLst>
            <pc:docMk/>
            <pc:sldMk cId="3126093402" sldId="266"/>
            <ac:spMk id="15" creationId="{DABE3E45-88CF-45D8-8D40-C773324D93F6}"/>
          </ac:spMkLst>
        </pc:spChg>
        <pc:spChg chg="add">
          <ac:chgData name="Lucy Clancy - RFSS" userId="S::lucy.clancy@rugbyfreesecondary.co.uk::f8ac228c-8e0c-4369-8e08-99d7700ff334" providerId="AD" clId="Web-{C31DDEAE-7F80-AF2F-D1CA-85300FE5E56F}" dt="2025-02-11T19:55:46.064" v="761"/>
          <ac:spMkLst>
            <pc:docMk/>
            <pc:sldMk cId="3126093402" sldId="266"/>
            <ac:spMk id="16" creationId="{1CD81A2A-6ED4-4EF4-A14C-912D31E14800}"/>
          </ac:spMkLst>
        </pc:spChg>
        <pc:spChg chg="add">
          <ac:chgData name="Lucy Clancy - RFSS" userId="S::lucy.clancy@rugbyfreesecondary.co.uk::f8ac228c-8e0c-4369-8e08-99d7700ff334" providerId="AD" clId="Web-{C31DDEAE-7F80-AF2F-D1CA-85300FE5E56F}" dt="2025-02-11T19:55:46.064" v="761"/>
          <ac:spMkLst>
            <pc:docMk/>
            <pc:sldMk cId="3126093402" sldId="266"/>
            <ac:spMk id="18" creationId="{1661932C-CA15-4E17-B115-FAE7CBEE4789}"/>
          </ac:spMkLst>
        </pc:spChg>
        <pc:spChg chg="add">
          <ac:chgData name="Lucy Clancy - RFSS" userId="S::lucy.clancy@rugbyfreesecondary.co.uk::f8ac228c-8e0c-4369-8e08-99d7700ff334" providerId="AD" clId="Web-{C31DDEAE-7F80-AF2F-D1CA-85300FE5E56F}" dt="2025-02-11T19:55:46.064" v="761"/>
          <ac:spMkLst>
            <pc:docMk/>
            <pc:sldMk cId="3126093402" sldId="266"/>
            <ac:spMk id="19" creationId="{B91ECDA9-56DC-4270-8F33-01C5637B8CEB}"/>
          </ac:spMkLst>
        </pc:spChg>
        <pc:spChg chg="add">
          <ac:chgData name="Lucy Clancy - RFSS" userId="S::lucy.clancy@rugbyfreesecondary.co.uk::f8ac228c-8e0c-4369-8e08-99d7700ff334" providerId="AD" clId="Web-{C31DDEAE-7F80-AF2F-D1CA-85300FE5E56F}" dt="2025-02-11T19:55:46.064" v="761"/>
          <ac:spMkLst>
            <pc:docMk/>
            <pc:sldMk cId="3126093402" sldId="266"/>
            <ac:spMk id="20" creationId="{8590ADD5-9383-4D3D-9047-3DA2593CCB5D}"/>
          </ac:spMkLst>
        </pc:spChg>
        <pc:spChg chg="add">
          <ac:chgData name="Lucy Clancy - RFSS" userId="S::lucy.clancy@rugbyfreesecondary.co.uk::f8ac228c-8e0c-4369-8e08-99d7700ff334" providerId="AD" clId="Web-{C31DDEAE-7F80-AF2F-D1CA-85300FE5E56F}" dt="2025-02-11T19:55:46.064" v="761"/>
          <ac:spMkLst>
            <pc:docMk/>
            <pc:sldMk cId="3126093402" sldId="266"/>
            <ac:spMk id="21" creationId="{75F47824-961D-465D-84F9-EAE11BC6173B}"/>
          </ac:spMkLst>
        </pc:spChg>
        <pc:spChg chg="add">
          <ac:chgData name="Lucy Clancy - RFSS" userId="S::lucy.clancy@rugbyfreesecondary.co.uk::f8ac228c-8e0c-4369-8e08-99d7700ff334" providerId="AD" clId="Web-{C31DDEAE-7F80-AF2F-D1CA-85300FE5E56F}" dt="2025-02-11T19:55:46.064" v="761"/>
          <ac:spMkLst>
            <pc:docMk/>
            <pc:sldMk cId="3126093402" sldId="266"/>
            <ac:spMk id="23" creationId="{FEC9DA3E-C1D7-472D-B7C0-F71AE41FBA23}"/>
          </ac:spMkLst>
        </pc:spChg>
        <pc:picChg chg="add mod">
          <ac:chgData name="Lucy Clancy - RFSS" userId="S::lucy.clancy@rugbyfreesecondary.co.uk::f8ac228c-8e0c-4369-8e08-99d7700ff334" providerId="AD" clId="Web-{C31DDEAE-7F80-AF2F-D1CA-85300FE5E56F}" dt="2025-02-11T19:55:46.064" v="761"/>
          <ac:picMkLst>
            <pc:docMk/>
            <pc:sldMk cId="3126093402" sldId="266"/>
            <ac:picMk id="4" creationId="{E803EF99-4ED6-241C-3E6B-B52B0A875F05}"/>
          </ac:picMkLst>
        </pc:picChg>
      </pc:sldChg>
      <pc:sldChg chg="addSp modSp new">
        <pc:chgData name="Lucy Clancy - RFSS" userId="S::lucy.clancy@rugbyfreesecondary.co.uk::f8ac228c-8e0c-4369-8e08-99d7700ff334" providerId="AD" clId="Web-{C31DDEAE-7F80-AF2F-D1CA-85300FE5E56F}" dt="2025-02-11T19:48:09.069" v="706"/>
        <pc:sldMkLst>
          <pc:docMk/>
          <pc:sldMk cId="2499621395" sldId="267"/>
        </pc:sldMkLst>
        <pc:spChg chg="mod">
          <ac:chgData name="Lucy Clancy - RFSS" userId="S::lucy.clancy@rugbyfreesecondary.co.uk::f8ac228c-8e0c-4369-8e08-99d7700ff334" providerId="AD" clId="Web-{C31DDEAE-7F80-AF2F-D1CA-85300FE5E56F}" dt="2025-02-11T19:47:29.771" v="697"/>
          <ac:spMkLst>
            <pc:docMk/>
            <pc:sldMk cId="2499621395" sldId="267"/>
            <ac:spMk id="2" creationId="{1E5FFBEA-0F3F-B70C-A475-F2D236B5333C}"/>
          </ac:spMkLst>
        </pc:spChg>
        <pc:spChg chg="mod">
          <ac:chgData name="Lucy Clancy - RFSS" userId="S::lucy.clancy@rugbyfreesecondary.co.uk::f8ac228c-8e0c-4369-8e08-99d7700ff334" providerId="AD" clId="Web-{C31DDEAE-7F80-AF2F-D1CA-85300FE5E56F}" dt="2025-02-11T19:47:36.318" v="699"/>
          <ac:spMkLst>
            <pc:docMk/>
            <pc:sldMk cId="2499621395" sldId="267"/>
            <ac:spMk id="3" creationId="{84AB8667-5A2B-3C2D-DD7E-6ABE01253B29}"/>
          </ac:spMkLst>
        </pc:spChg>
        <pc:spChg chg="add mod">
          <ac:chgData name="Lucy Clancy - RFSS" userId="S::lucy.clancy@rugbyfreesecondary.co.uk::f8ac228c-8e0c-4369-8e08-99d7700ff334" providerId="AD" clId="Web-{C31DDEAE-7F80-AF2F-D1CA-85300FE5E56F}" dt="2025-02-11T19:47:41.334" v="700"/>
          <ac:spMkLst>
            <pc:docMk/>
            <pc:sldMk cId="2499621395" sldId="267"/>
            <ac:spMk id="4" creationId="{979AF99A-D482-64C2-724C-2D9602841588}"/>
          </ac:spMkLst>
        </pc:spChg>
        <pc:spChg chg="add mod">
          <ac:chgData name="Lucy Clancy - RFSS" userId="S::lucy.clancy@rugbyfreesecondary.co.uk::f8ac228c-8e0c-4369-8e08-99d7700ff334" providerId="AD" clId="Web-{C31DDEAE-7F80-AF2F-D1CA-85300FE5E56F}" dt="2025-02-11T19:48:09.069" v="706"/>
          <ac:spMkLst>
            <pc:docMk/>
            <pc:sldMk cId="2499621395" sldId="267"/>
            <ac:spMk id="5" creationId="{A213475E-D063-BD7E-DD25-693D3CBA03AE}"/>
          </ac:spMkLst>
        </pc:spChg>
      </pc:sldChg>
      <pc:sldChg chg="addSp delSp modSp add replId">
        <pc:chgData name="Lucy Clancy - RFSS" userId="S::lucy.clancy@rugbyfreesecondary.co.uk::f8ac228c-8e0c-4369-8e08-99d7700ff334" providerId="AD" clId="Web-{C31DDEAE-7F80-AF2F-D1CA-85300FE5E56F}" dt="2025-02-11T19:49:12.633" v="719" actId="1076"/>
        <pc:sldMkLst>
          <pc:docMk/>
          <pc:sldMk cId="3776464313" sldId="268"/>
        </pc:sldMkLst>
        <pc:spChg chg="mod">
          <ac:chgData name="Lucy Clancy - RFSS" userId="S::lucy.clancy@rugbyfreesecondary.co.uk::f8ac228c-8e0c-4369-8e08-99d7700ff334" providerId="AD" clId="Web-{C31DDEAE-7F80-AF2F-D1CA-85300FE5E56F}" dt="2025-02-11T19:48:30.085" v="709"/>
          <ac:spMkLst>
            <pc:docMk/>
            <pc:sldMk cId="3776464313" sldId="268"/>
            <ac:spMk id="2" creationId="{59931A07-EBB0-B9A9-0225-C3D1BE9F0AA0}"/>
          </ac:spMkLst>
        </pc:spChg>
        <pc:spChg chg="mod">
          <ac:chgData name="Lucy Clancy - RFSS" userId="S::lucy.clancy@rugbyfreesecondary.co.uk::f8ac228c-8e0c-4369-8e08-99d7700ff334" providerId="AD" clId="Web-{C31DDEAE-7F80-AF2F-D1CA-85300FE5E56F}" dt="2025-02-11T19:49:12.633" v="719" actId="1076"/>
          <ac:spMkLst>
            <pc:docMk/>
            <pc:sldMk cId="3776464313" sldId="268"/>
            <ac:spMk id="3" creationId="{49768801-D5CA-A2F6-52C7-7B0810509745}"/>
          </ac:spMkLst>
        </pc:spChg>
        <pc:spChg chg="mod">
          <ac:chgData name="Lucy Clancy - RFSS" userId="S::lucy.clancy@rugbyfreesecondary.co.uk::f8ac228c-8e0c-4369-8e08-99d7700ff334" providerId="AD" clId="Web-{C31DDEAE-7F80-AF2F-D1CA-85300FE5E56F}" dt="2025-02-11T19:48:54.695" v="715" actId="1076"/>
          <ac:spMkLst>
            <pc:docMk/>
            <pc:sldMk cId="3776464313" sldId="268"/>
            <ac:spMk id="4" creationId="{8EB08665-80F9-5FBF-1104-AB0F74641B77}"/>
          </ac:spMkLst>
        </pc:spChg>
        <pc:spChg chg="del">
          <ac:chgData name="Lucy Clancy - RFSS" userId="S::lucy.clancy@rugbyfreesecondary.co.uk::f8ac228c-8e0c-4369-8e08-99d7700ff334" providerId="AD" clId="Web-{C31DDEAE-7F80-AF2F-D1CA-85300FE5E56F}" dt="2025-02-11T16:43:37.352" v="611"/>
          <ac:spMkLst>
            <pc:docMk/>
            <pc:sldMk cId="3776464313" sldId="268"/>
            <ac:spMk id="5" creationId="{1B2C46E1-22CF-7E10-06BA-E34B4C177108}"/>
          </ac:spMkLst>
        </pc:spChg>
        <pc:spChg chg="add mod">
          <ac:chgData name="Lucy Clancy - RFSS" userId="S::lucy.clancy@rugbyfreesecondary.co.uk::f8ac228c-8e0c-4369-8e08-99d7700ff334" providerId="AD" clId="Web-{C31DDEAE-7F80-AF2F-D1CA-85300FE5E56F}" dt="2025-02-11T19:49:07.586" v="718" actId="1076"/>
          <ac:spMkLst>
            <pc:docMk/>
            <pc:sldMk cId="3776464313" sldId="268"/>
            <ac:spMk id="6" creationId="{59ABD0C3-FA7E-7BF2-087C-662DE7CC1C41}"/>
          </ac:spMkLst>
        </pc:spChg>
      </pc:sldChg>
      <pc:sldChg chg="addSp modSp new mod setBg">
        <pc:chgData name="Lucy Clancy - RFSS" userId="S::lucy.clancy@rugbyfreesecondary.co.uk::f8ac228c-8e0c-4369-8e08-99d7700ff334" providerId="AD" clId="Web-{C31DDEAE-7F80-AF2F-D1CA-85300FE5E56F}" dt="2025-02-11T19:49:29.790" v="720"/>
        <pc:sldMkLst>
          <pc:docMk/>
          <pc:sldMk cId="1601125909" sldId="269"/>
        </pc:sldMkLst>
        <pc:spChg chg="mod">
          <ac:chgData name="Lucy Clancy - RFSS" userId="S::lucy.clancy@rugbyfreesecondary.co.uk::f8ac228c-8e0c-4369-8e08-99d7700ff334" providerId="AD" clId="Web-{C31DDEAE-7F80-AF2F-D1CA-85300FE5E56F}" dt="2025-02-11T19:49:29.790" v="720"/>
          <ac:spMkLst>
            <pc:docMk/>
            <pc:sldMk cId="1601125909" sldId="269"/>
            <ac:spMk id="2" creationId="{6F3581B4-90C8-D741-DBAF-54FA5751D8FD}"/>
          </ac:spMkLst>
        </pc:spChg>
        <pc:spChg chg="mod">
          <ac:chgData name="Lucy Clancy - RFSS" userId="S::lucy.clancy@rugbyfreesecondary.co.uk::f8ac228c-8e0c-4369-8e08-99d7700ff334" providerId="AD" clId="Web-{C31DDEAE-7F80-AF2F-D1CA-85300FE5E56F}" dt="2025-02-11T19:49:29.790" v="720"/>
          <ac:spMkLst>
            <pc:docMk/>
            <pc:sldMk cId="1601125909" sldId="269"/>
            <ac:spMk id="3" creationId="{ED180ED7-A62B-774E-765E-DBAE5FEB2FF7}"/>
          </ac:spMkLst>
        </pc:spChg>
        <pc:spChg chg="add">
          <ac:chgData name="Lucy Clancy - RFSS" userId="S::lucy.clancy@rugbyfreesecondary.co.uk::f8ac228c-8e0c-4369-8e08-99d7700ff334" providerId="AD" clId="Web-{C31DDEAE-7F80-AF2F-D1CA-85300FE5E56F}" dt="2025-02-11T19:49:29.790" v="720"/>
          <ac:spMkLst>
            <pc:docMk/>
            <pc:sldMk cId="1601125909" sldId="269"/>
            <ac:spMk id="8" creationId="{907EF6B7-1338-4443-8C46-6A318D952DFD}"/>
          </ac:spMkLst>
        </pc:spChg>
        <pc:spChg chg="add">
          <ac:chgData name="Lucy Clancy - RFSS" userId="S::lucy.clancy@rugbyfreesecondary.co.uk::f8ac228c-8e0c-4369-8e08-99d7700ff334" providerId="AD" clId="Web-{C31DDEAE-7F80-AF2F-D1CA-85300FE5E56F}" dt="2025-02-11T19:49:29.790" v="720"/>
          <ac:spMkLst>
            <pc:docMk/>
            <pc:sldMk cId="1601125909" sldId="269"/>
            <ac:spMk id="10" creationId="{DAAE4CDD-124C-4DCF-9584-B6033B545DD5}"/>
          </ac:spMkLst>
        </pc:spChg>
        <pc:spChg chg="add">
          <ac:chgData name="Lucy Clancy - RFSS" userId="S::lucy.clancy@rugbyfreesecondary.co.uk::f8ac228c-8e0c-4369-8e08-99d7700ff334" providerId="AD" clId="Web-{C31DDEAE-7F80-AF2F-D1CA-85300FE5E56F}" dt="2025-02-11T19:49:29.790" v="720"/>
          <ac:spMkLst>
            <pc:docMk/>
            <pc:sldMk cId="1601125909" sldId="269"/>
            <ac:spMk id="12" creationId="{081E4A58-353D-44AE-B2FC-2A74E2E400F7}"/>
          </ac:spMkLst>
        </pc:spChg>
      </pc:sldChg>
    </pc:docChg>
  </pc:docChgLst>
  <pc:docChgLst>
    <pc:chgData name="Lucy Clancy - RFSS" userId="S::lucy.clancy@rugbyfreesecondary.co.uk::f8ac228c-8e0c-4369-8e08-99d7700ff334" providerId="AD" clId="Web-{43EC713D-A0CC-C932-A03A-03A5AE11DE2C}"/>
    <pc:docChg chg="addSld modSld">
      <pc:chgData name="Lucy Clancy - RFSS" userId="S::lucy.clancy@rugbyfreesecondary.co.uk::f8ac228c-8e0c-4369-8e08-99d7700ff334" providerId="AD" clId="Web-{43EC713D-A0CC-C932-A03A-03A5AE11DE2C}" dt="2025-02-11T21:08:26.281" v="26" actId="14100"/>
      <pc:docMkLst>
        <pc:docMk/>
      </pc:docMkLst>
      <pc:sldChg chg="modSp">
        <pc:chgData name="Lucy Clancy - RFSS" userId="S::lucy.clancy@rugbyfreesecondary.co.uk::f8ac228c-8e0c-4369-8e08-99d7700ff334" providerId="AD" clId="Web-{43EC713D-A0CC-C932-A03A-03A5AE11DE2C}" dt="2025-02-11T20:34:31.261" v="0" actId="20577"/>
        <pc:sldMkLst>
          <pc:docMk/>
          <pc:sldMk cId="2627242416" sldId="257"/>
        </pc:sldMkLst>
        <pc:spChg chg="mod">
          <ac:chgData name="Lucy Clancy - RFSS" userId="S::lucy.clancy@rugbyfreesecondary.co.uk::f8ac228c-8e0c-4369-8e08-99d7700ff334" providerId="AD" clId="Web-{43EC713D-A0CC-C932-A03A-03A5AE11DE2C}" dt="2025-02-11T20:34:31.261" v="0" actId="20577"/>
          <ac:spMkLst>
            <pc:docMk/>
            <pc:sldMk cId="2627242416" sldId="257"/>
            <ac:spMk id="2" creationId="{E74BB644-F9BC-275D-9FE8-55ABB318583C}"/>
          </ac:spMkLst>
        </pc:spChg>
      </pc:sldChg>
      <pc:sldChg chg="modSp addAnim">
        <pc:chgData name="Lucy Clancy - RFSS" userId="S::lucy.clancy@rugbyfreesecondary.co.uk::f8ac228c-8e0c-4369-8e08-99d7700ff334" providerId="AD" clId="Web-{43EC713D-A0CC-C932-A03A-03A5AE11DE2C}" dt="2025-02-11T20:43:05.934" v="7" actId="20577"/>
        <pc:sldMkLst>
          <pc:docMk/>
          <pc:sldMk cId="1527168563" sldId="264"/>
        </pc:sldMkLst>
        <pc:spChg chg="mod">
          <ac:chgData name="Lucy Clancy - RFSS" userId="S::lucy.clancy@rugbyfreesecondary.co.uk::f8ac228c-8e0c-4369-8e08-99d7700ff334" providerId="AD" clId="Web-{43EC713D-A0CC-C932-A03A-03A5AE11DE2C}" dt="2025-02-11T20:43:05.934" v="7" actId="20577"/>
          <ac:spMkLst>
            <pc:docMk/>
            <pc:sldMk cId="1527168563" sldId="264"/>
            <ac:spMk id="2" creationId="{B4F59DBD-963F-0AC8-43FA-5C7EF3E755CB}"/>
          </ac:spMkLst>
        </pc:spChg>
      </pc:sldChg>
      <pc:sldChg chg="addSp modSp new">
        <pc:chgData name="Lucy Clancy - RFSS" userId="S::lucy.clancy@rugbyfreesecondary.co.uk::f8ac228c-8e0c-4369-8e08-99d7700ff334" providerId="AD" clId="Web-{43EC713D-A0CC-C932-A03A-03A5AE11DE2C}" dt="2025-02-11T21:08:26.281" v="26" actId="14100"/>
        <pc:sldMkLst>
          <pc:docMk/>
          <pc:sldMk cId="1155858308" sldId="270"/>
        </pc:sldMkLst>
        <pc:spChg chg="mod">
          <ac:chgData name="Lucy Clancy - RFSS" userId="S::lucy.clancy@rugbyfreesecondary.co.uk::f8ac228c-8e0c-4369-8e08-99d7700ff334" providerId="AD" clId="Web-{43EC713D-A0CC-C932-A03A-03A5AE11DE2C}" dt="2025-02-11T20:56:58.586" v="17" actId="20577"/>
          <ac:spMkLst>
            <pc:docMk/>
            <pc:sldMk cId="1155858308" sldId="270"/>
            <ac:spMk id="2" creationId="{557B8349-25C8-8EA8-A832-E840EF5FE23E}"/>
          </ac:spMkLst>
        </pc:spChg>
        <pc:spChg chg="mod">
          <ac:chgData name="Lucy Clancy - RFSS" userId="S::lucy.clancy@rugbyfreesecondary.co.uk::f8ac228c-8e0c-4369-8e08-99d7700ff334" providerId="AD" clId="Web-{43EC713D-A0CC-C932-A03A-03A5AE11DE2C}" dt="2025-02-11T21:08:26.281" v="26" actId="14100"/>
          <ac:spMkLst>
            <pc:docMk/>
            <pc:sldMk cId="1155858308" sldId="270"/>
            <ac:spMk id="3" creationId="{540EADC0-8FFB-4B2A-3775-7027EE7928CD}"/>
          </ac:spMkLst>
        </pc:spChg>
        <pc:spChg chg="add mod">
          <ac:chgData name="Lucy Clancy - RFSS" userId="S::lucy.clancy@rugbyfreesecondary.co.uk::f8ac228c-8e0c-4369-8e08-99d7700ff334" providerId="AD" clId="Web-{43EC713D-A0CC-C932-A03A-03A5AE11DE2C}" dt="2025-02-11T21:08:21" v="25" actId="1076"/>
          <ac:spMkLst>
            <pc:docMk/>
            <pc:sldMk cId="1155858308" sldId="270"/>
            <ac:spMk id="4" creationId="{FA98B3BE-AF1E-0559-700D-EA0A2496F29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841FF-79E5-4DC4-8BFC-A63B7F181A4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B63FD1-8E7C-43EC-A65F-192924CCBAE8}">
      <dgm:prSet/>
      <dgm:spPr/>
      <dgm:t>
        <a:bodyPr/>
        <a:lstStyle/>
        <a:p>
          <a:pPr>
            <a:lnSpc>
              <a:spcPct val="100000"/>
            </a:lnSpc>
          </a:pPr>
          <a:r>
            <a:rPr lang="en-US" b="1"/>
            <a:t>Signs of Abuse</a:t>
          </a:r>
          <a:r>
            <a:rPr lang="en-US"/>
            <a:t>: Discuss in pairs how to recognize signs of domestic abuse in relationships</a:t>
          </a:r>
        </a:p>
      </dgm:t>
    </dgm:pt>
    <dgm:pt modelId="{206697BA-6284-43DD-BC62-EC036AB6B9F1}" type="parTrans" cxnId="{B4D7A6D0-85B8-4771-8FA7-5D275113CED8}">
      <dgm:prSet/>
      <dgm:spPr/>
      <dgm:t>
        <a:bodyPr/>
        <a:lstStyle/>
        <a:p>
          <a:endParaRPr lang="en-US"/>
        </a:p>
      </dgm:t>
    </dgm:pt>
    <dgm:pt modelId="{103025FF-AD82-41E2-B562-6DF2F7EDE3A8}" type="sibTrans" cxnId="{B4D7A6D0-85B8-4771-8FA7-5D275113CED8}">
      <dgm:prSet/>
      <dgm:spPr/>
      <dgm:t>
        <a:bodyPr/>
        <a:lstStyle/>
        <a:p>
          <a:endParaRPr lang="en-US"/>
        </a:p>
      </dgm:t>
    </dgm:pt>
    <dgm:pt modelId="{AD569DCB-38C3-4516-B3C4-A1FBDF1F5DBD}">
      <dgm:prSet/>
      <dgm:spPr/>
      <dgm:t>
        <a:bodyPr/>
        <a:lstStyle/>
        <a:p>
          <a:pPr>
            <a:lnSpc>
              <a:spcPct val="100000"/>
            </a:lnSpc>
          </a:pPr>
          <a:r>
            <a:rPr lang="en-US"/>
            <a:t>Then feedback your ideas to the group</a:t>
          </a:r>
        </a:p>
      </dgm:t>
    </dgm:pt>
    <dgm:pt modelId="{0501C61F-6514-4C7D-B514-C63CB2811945}" type="parTrans" cxnId="{9305C62B-8102-489F-97CD-2FCDD198F465}">
      <dgm:prSet/>
      <dgm:spPr/>
      <dgm:t>
        <a:bodyPr/>
        <a:lstStyle/>
        <a:p>
          <a:endParaRPr lang="en-US"/>
        </a:p>
      </dgm:t>
    </dgm:pt>
    <dgm:pt modelId="{8CEA26F1-4558-4094-B1FC-7838A7A659D4}" type="sibTrans" cxnId="{9305C62B-8102-489F-97CD-2FCDD198F465}">
      <dgm:prSet/>
      <dgm:spPr/>
      <dgm:t>
        <a:bodyPr/>
        <a:lstStyle/>
        <a:p>
          <a:endParaRPr lang="en-US"/>
        </a:p>
      </dgm:t>
    </dgm:pt>
    <dgm:pt modelId="{92128F21-DA3B-49AE-A25A-67FA4718B564}" type="pres">
      <dgm:prSet presAssocID="{A0D841FF-79E5-4DC4-8BFC-A63B7F181A44}" presName="root" presStyleCnt="0">
        <dgm:presLayoutVars>
          <dgm:dir/>
          <dgm:resizeHandles val="exact"/>
        </dgm:presLayoutVars>
      </dgm:prSet>
      <dgm:spPr/>
    </dgm:pt>
    <dgm:pt modelId="{3E994725-1DC7-429F-AF50-C605E39B1A91}" type="pres">
      <dgm:prSet presAssocID="{CEB63FD1-8E7C-43EC-A65F-192924CCBAE8}" presName="compNode" presStyleCnt="0"/>
      <dgm:spPr/>
    </dgm:pt>
    <dgm:pt modelId="{EEADD968-58F6-4ACD-8D57-CB1403B7B6FE}" type="pres">
      <dgm:prSet presAssocID="{CEB63FD1-8E7C-43EC-A65F-192924CCBAE8}" presName="bgRect" presStyleLbl="bgShp" presStyleIdx="0" presStyleCnt="2"/>
      <dgm:spPr/>
    </dgm:pt>
    <dgm:pt modelId="{A4AFA454-3574-45DC-84A1-A50C2A99FEE5}" type="pres">
      <dgm:prSet presAssocID="{CEB63FD1-8E7C-43EC-A65F-192924CCBA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4F3A469D-A4EF-4DA1-A7F6-6F75580850E6}" type="pres">
      <dgm:prSet presAssocID="{CEB63FD1-8E7C-43EC-A65F-192924CCBAE8}" presName="spaceRect" presStyleCnt="0"/>
      <dgm:spPr/>
    </dgm:pt>
    <dgm:pt modelId="{AF535ACD-F23C-4273-B679-A37CD35453E7}" type="pres">
      <dgm:prSet presAssocID="{CEB63FD1-8E7C-43EC-A65F-192924CCBAE8}" presName="parTx" presStyleLbl="revTx" presStyleIdx="0" presStyleCnt="2">
        <dgm:presLayoutVars>
          <dgm:chMax val="0"/>
          <dgm:chPref val="0"/>
        </dgm:presLayoutVars>
      </dgm:prSet>
      <dgm:spPr/>
    </dgm:pt>
    <dgm:pt modelId="{C41D029A-4820-4029-BBD5-947EA9F72A45}" type="pres">
      <dgm:prSet presAssocID="{103025FF-AD82-41E2-B562-6DF2F7EDE3A8}" presName="sibTrans" presStyleCnt="0"/>
      <dgm:spPr/>
    </dgm:pt>
    <dgm:pt modelId="{48DFF4AF-02A5-4696-AA3D-0ACA8C9C1881}" type="pres">
      <dgm:prSet presAssocID="{AD569DCB-38C3-4516-B3C4-A1FBDF1F5DBD}" presName="compNode" presStyleCnt="0"/>
      <dgm:spPr/>
    </dgm:pt>
    <dgm:pt modelId="{3BC9DF61-68DD-44FE-9DD2-D32B9723F831}" type="pres">
      <dgm:prSet presAssocID="{AD569DCB-38C3-4516-B3C4-A1FBDF1F5DBD}" presName="bgRect" presStyleLbl="bgShp" presStyleIdx="1" presStyleCnt="2"/>
      <dgm:spPr/>
    </dgm:pt>
    <dgm:pt modelId="{5331D253-1938-4E25-95A3-3E589A8DBD74}" type="pres">
      <dgm:prSet presAssocID="{AD569DCB-38C3-4516-B3C4-A1FBDF1F5D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0330338E-071D-40FF-A813-0B4D45920C4F}" type="pres">
      <dgm:prSet presAssocID="{AD569DCB-38C3-4516-B3C4-A1FBDF1F5DBD}" presName="spaceRect" presStyleCnt="0"/>
      <dgm:spPr/>
    </dgm:pt>
    <dgm:pt modelId="{3CAD00F0-6CFA-46E3-B105-074EBB26082B}" type="pres">
      <dgm:prSet presAssocID="{AD569DCB-38C3-4516-B3C4-A1FBDF1F5DBD}" presName="parTx" presStyleLbl="revTx" presStyleIdx="1" presStyleCnt="2">
        <dgm:presLayoutVars>
          <dgm:chMax val="0"/>
          <dgm:chPref val="0"/>
        </dgm:presLayoutVars>
      </dgm:prSet>
      <dgm:spPr/>
    </dgm:pt>
  </dgm:ptLst>
  <dgm:cxnLst>
    <dgm:cxn modelId="{9305C62B-8102-489F-97CD-2FCDD198F465}" srcId="{A0D841FF-79E5-4DC4-8BFC-A63B7F181A44}" destId="{AD569DCB-38C3-4516-B3C4-A1FBDF1F5DBD}" srcOrd="1" destOrd="0" parTransId="{0501C61F-6514-4C7D-B514-C63CB2811945}" sibTransId="{8CEA26F1-4558-4094-B1FC-7838A7A659D4}"/>
    <dgm:cxn modelId="{FF9E554D-E19A-4FAD-95C0-5FEDAED76212}" type="presOf" srcId="{A0D841FF-79E5-4DC4-8BFC-A63B7F181A44}" destId="{92128F21-DA3B-49AE-A25A-67FA4718B564}" srcOrd="0" destOrd="0" presId="urn:microsoft.com/office/officeart/2018/2/layout/IconVerticalSolidList"/>
    <dgm:cxn modelId="{3289D986-A3F5-46DD-96F3-F1C8488400C5}" type="presOf" srcId="{AD569DCB-38C3-4516-B3C4-A1FBDF1F5DBD}" destId="{3CAD00F0-6CFA-46E3-B105-074EBB26082B}" srcOrd="0" destOrd="0" presId="urn:microsoft.com/office/officeart/2018/2/layout/IconVerticalSolidList"/>
    <dgm:cxn modelId="{4EF17088-21D0-4790-9F75-0E9DC972E5AF}" type="presOf" srcId="{CEB63FD1-8E7C-43EC-A65F-192924CCBAE8}" destId="{AF535ACD-F23C-4273-B679-A37CD35453E7}" srcOrd="0" destOrd="0" presId="urn:microsoft.com/office/officeart/2018/2/layout/IconVerticalSolidList"/>
    <dgm:cxn modelId="{B4D7A6D0-85B8-4771-8FA7-5D275113CED8}" srcId="{A0D841FF-79E5-4DC4-8BFC-A63B7F181A44}" destId="{CEB63FD1-8E7C-43EC-A65F-192924CCBAE8}" srcOrd="0" destOrd="0" parTransId="{206697BA-6284-43DD-BC62-EC036AB6B9F1}" sibTransId="{103025FF-AD82-41E2-B562-6DF2F7EDE3A8}"/>
    <dgm:cxn modelId="{DB1FB7F8-3390-4223-B90D-1496AE096FA5}" type="presParOf" srcId="{92128F21-DA3B-49AE-A25A-67FA4718B564}" destId="{3E994725-1DC7-429F-AF50-C605E39B1A91}" srcOrd="0" destOrd="0" presId="urn:microsoft.com/office/officeart/2018/2/layout/IconVerticalSolidList"/>
    <dgm:cxn modelId="{FC895A86-AFB9-4150-B9CC-AC106B577943}" type="presParOf" srcId="{3E994725-1DC7-429F-AF50-C605E39B1A91}" destId="{EEADD968-58F6-4ACD-8D57-CB1403B7B6FE}" srcOrd="0" destOrd="0" presId="urn:microsoft.com/office/officeart/2018/2/layout/IconVerticalSolidList"/>
    <dgm:cxn modelId="{4CBAFD32-E3E5-4EA8-A60D-88368CC4134C}" type="presParOf" srcId="{3E994725-1DC7-429F-AF50-C605E39B1A91}" destId="{A4AFA454-3574-45DC-84A1-A50C2A99FEE5}" srcOrd="1" destOrd="0" presId="urn:microsoft.com/office/officeart/2018/2/layout/IconVerticalSolidList"/>
    <dgm:cxn modelId="{5D14CF91-0EFF-4A5F-9FA9-E9B8015F7057}" type="presParOf" srcId="{3E994725-1DC7-429F-AF50-C605E39B1A91}" destId="{4F3A469D-A4EF-4DA1-A7F6-6F75580850E6}" srcOrd="2" destOrd="0" presId="urn:microsoft.com/office/officeart/2018/2/layout/IconVerticalSolidList"/>
    <dgm:cxn modelId="{BE7592FD-80DA-4622-B894-F6FF9D8D6706}" type="presParOf" srcId="{3E994725-1DC7-429F-AF50-C605E39B1A91}" destId="{AF535ACD-F23C-4273-B679-A37CD35453E7}" srcOrd="3" destOrd="0" presId="urn:microsoft.com/office/officeart/2018/2/layout/IconVerticalSolidList"/>
    <dgm:cxn modelId="{E1C20B52-8ABC-42D9-A213-8B0B6159E1F9}" type="presParOf" srcId="{92128F21-DA3B-49AE-A25A-67FA4718B564}" destId="{C41D029A-4820-4029-BBD5-947EA9F72A45}" srcOrd="1" destOrd="0" presId="urn:microsoft.com/office/officeart/2018/2/layout/IconVerticalSolidList"/>
    <dgm:cxn modelId="{5DFED543-5B71-4997-8C69-1B13186D1A44}" type="presParOf" srcId="{92128F21-DA3B-49AE-A25A-67FA4718B564}" destId="{48DFF4AF-02A5-4696-AA3D-0ACA8C9C1881}" srcOrd="2" destOrd="0" presId="urn:microsoft.com/office/officeart/2018/2/layout/IconVerticalSolidList"/>
    <dgm:cxn modelId="{94CA7AE8-7D68-4492-BFCF-21236175E697}" type="presParOf" srcId="{48DFF4AF-02A5-4696-AA3D-0ACA8C9C1881}" destId="{3BC9DF61-68DD-44FE-9DD2-D32B9723F831}" srcOrd="0" destOrd="0" presId="urn:microsoft.com/office/officeart/2018/2/layout/IconVerticalSolidList"/>
    <dgm:cxn modelId="{3F619226-DE51-47E8-9F06-7F928C65181C}" type="presParOf" srcId="{48DFF4AF-02A5-4696-AA3D-0ACA8C9C1881}" destId="{5331D253-1938-4E25-95A3-3E589A8DBD74}" srcOrd="1" destOrd="0" presId="urn:microsoft.com/office/officeart/2018/2/layout/IconVerticalSolidList"/>
    <dgm:cxn modelId="{81720C35-7469-4956-AF28-1AAB7B174248}" type="presParOf" srcId="{48DFF4AF-02A5-4696-AA3D-0ACA8C9C1881}" destId="{0330338E-071D-40FF-A813-0B4D45920C4F}" srcOrd="2" destOrd="0" presId="urn:microsoft.com/office/officeart/2018/2/layout/IconVerticalSolidList"/>
    <dgm:cxn modelId="{5CA88C50-BF26-4734-BFC8-B285DC260AA9}" type="presParOf" srcId="{48DFF4AF-02A5-4696-AA3D-0ACA8C9C1881}" destId="{3CAD00F0-6CFA-46E3-B105-074EBB2608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D968-58F6-4ACD-8D57-CB1403B7B6FE}">
      <dsp:nvSpPr>
        <dsp:cNvPr id="0" name=""/>
        <dsp:cNvSpPr/>
      </dsp:nvSpPr>
      <dsp:spPr>
        <a:xfrm>
          <a:off x="0" y="707092"/>
          <a:ext cx="511048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FA454-3574-45DC-84A1-A50C2A99FEE5}">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35ACD-F23C-4273-B679-A37CD35453E7}">
      <dsp:nvSpPr>
        <dsp:cNvPr id="0" name=""/>
        <dsp:cNvSpPr/>
      </dsp:nvSpPr>
      <dsp:spPr>
        <a:xfrm>
          <a:off x="1507738" y="707092"/>
          <a:ext cx="36027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100000"/>
            </a:lnSpc>
            <a:spcBef>
              <a:spcPct val="0"/>
            </a:spcBef>
            <a:spcAft>
              <a:spcPct val="35000"/>
            </a:spcAft>
            <a:buNone/>
          </a:pPr>
          <a:r>
            <a:rPr lang="en-US" sz="1900" b="1" kern="1200"/>
            <a:t>Signs of Abuse</a:t>
          </a:r>
          <a:r>
            <a:rPr lang="en-US" sz="1900" kern="1200"/>
            <a:t>: Discuss in pairs how to recognize signs of domestic abuse in relationships</a:t>
          </a:r>
        </a:p>
      </dsp:txBody>
      <dsp:txXfrm>
        <a:off x="1507738" y="707092"/>
        <a:ext cx="3602741" cy="1305401"/>
      </dsp:txXfrm>
    </dsp:sp>
    <dsp:sp modelId="{3BC9DF61-68DD-44FE-9DD2-D32B9723F831}">
      <dsp:nvSpPr>
        <dsp:cNvPr id="0" name=""/>
        <dsp:cNvSpPr/>
      </dsp:nvSpPr>
      <dsp:spPr>
        <a:xfrm>
          <a:off x="0" y="2338844"/>
          <a:ext cx="511048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1D253-1938-4E25-95A3-3E589A8DBD74}">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D00F0-6CFA-46E3-B105-074EBB26082B}">
      <dsp:nvSpPr>
        <dsp:cNvPr id="0" name=""/>
        <dsp:cNvSpPr/>
      </dsp:nvSpPr>
      <dsp:spPr>
        <a:xfrm>
          <a:off x="1507738" y="2338844"/>
          <a:ext cx="36027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100000"/>
            </a:lnSpc>
            <a:spcBef>
              <a:spcPct val="0"/>
            </a:spcBef>
            <a:spcAft>
              <a:spcPct val="35000"/>
            </a:spcAft>
            <a:buNone/>
          </a:pPr>
          <a:r>
            <a:rPr lang="en-US" sz="1900" kern="1200"/>
            <a:t>Then feedback your ideas to the group</a:t>
          </a:r>
        </a:p>
      </dsp:txBody>
      <dsp:txXfrm>
        <a:off x="1507738" y="2338844"/>
        <a:ext cx="360274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F14F1-FF24-4436-9300-9A0F161744B5}" type="datetimeFigureOut">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17164-3882-481F-822D-FBB436C7EDCD}" type="slidenum">
              <a:t>‹#›</a:t>
            </a:fld>
            <a:endParaRPr lang="en-US"/>
          </a:p>
        </p:txBody>
      </p:sp>
    </p:spTree>
    <p:extLst>
      <p:ext uri="{BB962C8B-B14F-4D97-AF65-F5344CB8AC3E}">
        <p14:creationId xmlns:p14="http://schemas.microsoft.com/office/powerpoint/2010/main" val="15652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alk2someone.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teach/class-clips-video/articles/zvr7d6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teach/class-clips-video/articles/zhn4bd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CA4D-14E7-23B2-E44E-14B69756FE80}"/>
              </a:ext>
            </a:extLst>
          </p:cNvPr>
          <p:cNvSpPr>
            <a:spLocks noGrp="1"/>
          </p:cNvSpPr>
          <p:nvPr>
            <p:ph type="title"/>
          </p:nvPr>
        </p:nvSpPr>
        <p:spPr/>
        <p:txBody>
          <a:bodyPr/>
          <a:lstStyle/>
          <a:p>
            <a:r>
              <a:rPr lang="en-US" dirty="0"/>
              <a:t>TEACHER INFORMATION </a:t>
            </a:r>
          </a:p>
        </p:txBody>
      </p:sp>
      <p:sp>
        <p:nvSpPr>
          <p:cNvPr id="3" name="Content Placeholder 2">
            <a:extLst>
              <a:ext uri="{FF2B5EF4-FFF2-40B4-BE49-F238E27FC236}">
                <a16:creationId xmlns:a16="http://schemas.microsoft.com/office/drawing/2014/main" id="{883A80E6-E70C-0C2D-6BA8-23B2933F0411}"/>
              </a:ext>
            </a:extLst>
          </p:cNvPr>
          <p:cNvSpPr>
            <a:spLocks noGrp="1"/>
          </p:cNvSpPr>
          <p:nvPr>
            <p:ph idx="1"/>
          </p:nvPr>
        </p:nvSpPr>
        <p:spPr/>
        <p:txBody>
          <a:bodyPr vert="horz" lIns="91440" tIns="45720" rIns="91440" bIns="45720" rtlCol="0" anchor="t">
            <a:normAutofit fontScale="92500"/>
          </a:bodyPr>
          <a:lstStyle/>
          <a:p>
            <a:r>
              <a:rPr lang="en-US" dirty="0"/>
              <a:t>This lesson covers a very sensitive topic, and as such you need to be mindful of yours and student's emotions. </a:t>
            </a:r>
          </a:p>
          <a:p>
            <a:r>
              <a:rPr lang="en-US" dirty="0"/>
              <a:t>Ensure you create a safe space for discussion. </a:t>
            </a:r>
          </a:p>
          <a:p>
            <a:r>
              <a:rPr lang="en-US" dirty="0"/>
              <a:t>Try not to challenge misconceptions negatively but with </a:t>
            </a:r>
            <a:r>
              <a:rPr lang="en-US" dirty="0" err="1"/>
              <a:t>curiousity</a:t>
            </a:r>
            <a:r>
              <a:rPr lang="en-US" dirty="0"/>
              <a:t> and questions like 'Why do you think that?' Or 'Can you explain your perspective' </a:t>
            </a:r>
          </a:p>
          <a:p>
            <a:endParaRPr lang="en-US" dirty="0"/>
          </a:p>
          <a:p>
            <a:r>
              <a:rPr lang="en-US" dirty="0">
                <a:ea typeface="+mn-lt"/>
                <a:cs typeface="+mn-lt"/>
              </a:rPr>
              <a:t>Assure students that the topic is important, and the classroom is a safe space for discussion. Let them know they can take breaks if needed and that they can speak privately with a trusted adult after the lesson.</a:t>
            </a:r>
            <a:endParaRPr lang="en-US" dirty="0"/>
          </a:p>
        </p:txBody>
      </p:sp>
    </p:spTree>
    <p:extLst>
      <p:ext uri="{BB962C8B-B14F-4D97-AF65-F5344CB8AC3E}">
        <p14:creationId xmlns:p14="http://schemas.microsoft.com/office/powerpoint/2010/main" val="35726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581B4-90C8-D741-DBAF-54FA5751D8FD}"/>
              </a:ext>
            </a:extLst>
          </p:cNvPr>
          <p:cNvSpPr>
            <a:spLocks noGrp="1"/>
          </p:cNvSpPr>
          <p:nvPr>
            <p:ph type="title"/>
          </p:nvPr>
        </p:nvSpPr>
        <p:spPr>
          <a:xfrm>
            <a:off x="686834" y="1153572"/>
            <a:ext cx="3200400" cy="4461163"/>
          </a:xfrm>
        </p:spPr>
        <p:txBody>
          <a:bodyPr>
            <a:normAutofit/>
          </a:bodyPr>
          <a:lstStyle/>
          <a:p>
            <a:r>
              <a:rPr lang="en-US">
                <a:solidFill>
                  <a:srgbClr val="FFFFFF"/>
                </a:solidFill>
              </a:rPr>
              <a:t>Important things to remember: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180ED7-A62B-774E-765E-DBAE5FEB2FF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b="1">
                <a:ea typeface="+mn-lt"/>
                <a:cs typeface="+mn-lt"/>
              </a:rPr>
              <a:t>Domestic abuse can happen in any relationship</a:t>
            </a:r>
            <a:r>
              <a:rPr lang="en-US" sz="2400">
                <a:ea typeface="+mn-lt"/>
                <a:cs typeface="+mn-lt"/>
              </a:rPr>
              <a:t> (e.g., romantic, familial) and affects people of all ages, genders, and backgrounds.</a:t>
            </a:r>
            <a:endParaRPr lang="en-US" sz="2400"/>
          </a:p>
          <a:p>
            <a:r>
              <a:rPr lang="en-US" sz="2400" b="1">
                <a:ea typeface="+mn-lt"/>
                <a:cs typeface="+mn-lt"/>
              </a:rPr>
              <a:t>Abuse is not just physical</a:t>
            </a:r>
            <a:r>
              <a:rPr lang="en-US" sz="2400">
                <a:ea typeface="+mn-lt"/>
                <a:cs typeface="+mn-lt"/>
              </a:rPr>
              <a:t> — it can be emotional, psychological, sexual, or financial.</a:t>
            </a:r>
            <a:endParaRPr lang="en-US" sz="2400"/>
          </a:p>
          <a:p>
            <a:r>
              <a:rPr lang="en-US" sz="2400" b="1">
                <a:ea typeface="+mn-lt"/>
                <a:cs typeface="+mn-lt"/>
              </a:rPr>
              <a:t>Everyone has the right to feel safe</a:t>
            </a:r>
            <a:r>
              <a:rPr lang="en-US" sz="2400">
                <a:ea typeface="+mn-lt"/>
                <a:cs typeface="+mn-lt"/>
              </a:rPr>
              <a:t> in their home, school, and relationships.</a:t>
            </a:r>
            <a:endParaRPr lang="en-US" sz="2400"/>
          </a:p>
          <a:p>
            <a:r>
              <a:rPr lang="en-US" sz="2400" b="1">
                <a:ea typeface="+mn-lt"/>
                <a:cs typeface="+mn-lt"/>
              </a:rPr>
              <a:t>Support is available</a:t>
            </a:r>
            <a:r>
              <a:rPr lang="en-US" sz="2400">
                <a:ea typeface="+mn-lt"/>
                <a:cs typeface="+mn-lt"/>
              </a:rPr>
              <a:t> — there are hotlines, counselors, and trusted adults who can help people in abusive situations.</a:t>
            </a:r>
            <a:endParaRPr lang="en-US" sz="2400"/>
          </a:p>
          <a:p>
            <a:r>
              <a:rPr lang="en-US" sz="2400" b="1">
                <a:ea typeface="+mn-lt"/>
                <a:cs typeface="+mn-lt"/>
              </a:rPr>
              <a:t>There is no excuse for abuse</a:t>
            </a:r>
            <a:r>
              <a:rPr lang="en-US" sz="2400">
                <a:ea typeface="+mn-lt"/>
                <a:cs typeface="+mn-lt"/>
              </a:rPr>
              <a:t> — nobody deserves to be mistreated or controlled.</a:t>
            </a:r>
            <a:endParaRPr lang="en-US" sz="2400"/>
          </a:p>
          <a:p>
            <a:endParaRPr lang="en-US" sz="2400"/>
          </a:p>
        </p:txBody>
      </p:sp>
    </p:spTree>
    <p:extLst>
      <p:ext uri="{BB962C8B-B14F-4D97-AF65-F5344CB8AC3E}">
        <p14:creationId xmlns:p14="http://schemas.microsoft.com/office/powerpoint/2010/main" val="160112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4D61D-D898-9C85-1896-7426F09553E3}"/>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Aptos"/>
              </a:rPr>
              <a:t>The Impact of Domestic Abuse</a:t>
            </a:r>
            <a:endParaRPr lang="en-US">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D27129-7307-6E86-D3D5-7D59E2D04CE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600" b="1">
                <a:ea typeface="+mn-lt"/>
                <a:cs typeface="+mn-lt"/>
              </a:rPr>
              <a:t>Emotional and Psychological Effects</a:t>
            </a:r>
            <a:r>
              <a:rPr lang="en-US" sz="2600">
                <a:ea typeface="+mn-lt"/>
                <a:cs typeface="+mn-lt"/>
              </a:rPr>
              <a:t>: can lead to anxiety, depression, low self-esteem, and post-traumatic stress disorder (PTSD).</a:t>
            </a:r>
            <a:endParaRPr lang="en-US" sz="2600"/>
          </a:p>
          <a:p>
            <a:r>
              <a:rPr lang="en-US" sz="2600" b="1">
                <a:ea typeface="+mn-lt"/>
                <a:cs typeface="+mn-lt"/>
              </a:rPr>
              <a:t>Impact on Families and Communities</a:t>
            </a:r>
            <a:r>
              <a:rPr lang="en-US" sz="2600">
                <a:ea typeface="+mn-lt"/>
                <a:cs typeface="+mn-lt"/>
              </a:rPr>
              <a:t>: Abuse can affect not just the victim, but also children, friends, and wider communities. Children who witness domestic abuse can also be affected and are also viewed within the law as victims, even if the abuse hasn't been directed at them. </a:t>
            </a:r>
            <a:endParaRPr lang="en-US" sz="2600"/>
          </a:p>
          <a:p>
            <a:pPr marL="0" indent="0">
              <a:buNone/>
            </a:pPr>
            <a:r>
              <a:rPr lang="en-US" sz="2600" b="1">
                <a:ea typeface="+mn-lt"/>
                <a:cs typeface="+mn-lt"/>
              </a:rPr>
              <a:t>Discuss as a group</a:t>
            </a:r>
            <a:r>
              <a:rPr lang="en-US" sz="2600">
                <a:ea typeface="+mn-lt"/>
                <a:cs typeface="+mn-lt"/>
              </a:rPr>
              <a:t>: How can the cycle of abuse affect future relationships?</a:t>
            </a:r>
            <a:endParaRPr lang="en-US" sz="2600"/>
          </a:p>
          <a:p>
            <a:endParaRPr lang="en-US" sz="2600"/>
          </a:p>
        </p:txBody>
      </p:sp>
    </p:spTree>
    <p:extLst>
      <p:ext uri="{BB962C8B-B14F-4D97-AF65-F5344CB8AC3E}">
        <p14:creationId xmlns:p14="http://schemas.microsoft.com/office/powerpoint/2010/main" val="1631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FE96880-37E7-216D-9ECA-DE1687323EAD}"/>
              </a:ext>
            </a:extLst>
          </p:cNvPr>
          <p:cNvSpPr>
            <a:spLocks noGrp="1"/>
          </p:cNvSpPr>
          <p:nvPr>
            <p:ph type="title"/>
          </p:nvPr>
        </p:nvSpPr>
        <p:spPr>
          <a:xfrm>
            <a:off x="838200" y="365125"/>
            <a:ext cx="5393361" cy="1325563"/>
          </a:xfrm>
        </p:spPr>
        <p:txBody>
          <a:bodyPr>
            <a:normAutofit/>
          </a:bodyPr>
          <a:lstStyle/>
          <a:p>
            <a:r>
              <a:rPr lang="en-US" b="1">
                <a:latin typeface="Aptos"/>
              </a:rPr>
              <a:t>Support and Getting Help</a:t>
            </a:r>
            <a:endParaRPr lang="en-US" dirty="0"/>
          </a:p>
        </p:txBody>
      </p:sp>
      <p:sp>
        <p:nvSpPr>
          <p:cNvPr id="18" name="Freeform: Shape 17">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DC0F69-F1D1-FE85-2732-CC92C2203A23}"/>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buNone/>
            </a:pPr>
            <a:endParaRPr lang="en-US" sz="1800" b="1" dirty="0"/>
          </a:p>
          <a:p>
            <a:pPr marL="0" indent="0">
              <a:buNone/>
            </a:pPr>
            <a:r>
              <a:rPr lang="en-US" sz="1800" b="1">
                <a:ea typeface="+mn-lt"/>
                <a:cs typeface="+mn-lt"/>
              </a:rPr>
              <a:t>How to Seek Help</a:t>
            </a:r>
            <a:r>
              <a:rPr lang="en-US" sz="1800">
                <a:ea typeface="+mn-lt"/>
                <a:cs typeface="+mn-lt"/>
              </a:rPr>
              <a:t>:</a:t>
            </a:r>
            <a:endParaRPr lang="en-US" sz="1800" dirty="0">
              <a:ea typeface="+mn-lt"/>
              <a:cs typeface="+mn-lt"/>
            </a:endParaRPr>
          </a:p>
          <a:p>
            <a:pPr marL="0" indent="0">
              <a:buNone/>
            </a:pPr>
            <a:r>
              <a:rPr lang="en-US" sz="1800" dirty="0">
                <a:ea typeface="+mn-lt"/>
                <a:cs typeface="+mn-lt"/>
              </a:rPr>
              <a:t>Key organizations and resources available for support:</a:t>
            </a:r>
            <a:endParaRPr lang="en-US" sz="1800" dirty="0"/>
          </a:p>
          <a:p>
            <a:pPr lvl="1"/>
            <a:r>
              <a:rPr lang="en-US" sz="1800" b="1" dirty="0">
                <a:ea typeface="+mn-lt"/>
                <a:cs typeface="+mn-lt"/>
              </a:rPr>
              <a:t>National Domestic Violence Helpline (UK)</a:t>
            </a:r>
            <a:r>
              <a:rPr lang="en-US" sz="1800" dirty="0">
                <a:ea typeface="+mn-lt"/>
                <a:cs typeface="+mn-lt"/>
              </a:rPr>
              <a:t>: 0808 2000 247</a:t>
            </a:r>
            <a:endParaRPr lang="en-US" sz="1800" dirty="0"/>
          </a:p>
          <a:p>
            <a:pPr lvl="1"/>
            <a:r>
              <a:rPr lang="en-US" sz="1800" b="1" dirty="0">
                <a:ea typeface="+mn-lt"/>
                <a:cs typeface="+mn-lt"/>
              </a:rPr>
              <a:t>Childline</a:t>
            </a:r>
            <a:r>
              <a:rPr lang="en-US" sz="1800" dirty="0">
                <a:ea typeface="+mn-lt"/>
                <a:cs typeface="+mn-lt"/>
              </a:rPr>
              <a:t>: 0800 1111 (UK).</a:t>
            </a:r>
            <a:endParaRPr lang="en-US" sz="1800" dirty="0"/>
          </a:p>
          <a:p>
            <a:pPr lvl="1"/>
            <a:r>
              <a:rPr lang="en-US" sz="1800" b="1" dirty="0">
                <a:ea typeface="+mn-lt"/>
                <a:cs typeface="+mn-lt"/>
              </a:rPr>
              <a:t>Local Authorities/Services</a:t>
            </a:r>
            <a:r>
              <a:rPr lang="en-US" sz="1800" dirty="0">
                <a:ea typeface="+mn-lt"/>
                <a:cs typeface="+mn-lt"/>
              </a:rPr>
              <a:t>: </a:t>
            </a:r>
            <a:endParaRPr lang="en-US" sz="1800" dirty="0"/>
          </a:p>
          <a:p>
            <a:pPr lvl="1">
              <a:buNone/>
            </a:pPr>
            <a:r>
              <a:rPr lang="en-US" sz="1800" dirty="0"/>
              <a:t>Refuge’s Domestic Violence and Abuse Service Warwickshire – 0800 408 1552 (Helpline)</a:t>
            </a:r>
          </a:p>
          <a:p>
            <a:pPr lvl="1">
              <a:buNone/>
            </a:pPr>
            <a:r>
              <a:rPr lang="en-US" sz="1800" dirty="0">
                <a:ea typeface="+mn-lt"/>
                <a:cs typeface="+mn-lt"/>
              </a:rPr>
              <a:t>Visit WADA's </a:t>
            </a:r>
            <a:r>
              <a:rPr lang="en-US" sz="1800" dirty="0">
                <a:ea typeface="+mn-lt"/>
                <a:cs typeface="+mn-lt"/>
                <a:hlinkClick r:id="rId2"/>
              </a:rPr>
              <a:t>https://www.talk2someone.org.uk/</a:t>
            </a:r>
            <a:r>
              <a:rPr lang="en-US" sz="1800" dirty="0">
                <a:ea typeface="+mn-lt"/>
                <a:cs typeface="+mn-lt"/>
              </a:rPr>
              <a:t>  website or call the freephone helpline on 0800 4081552</a:t>
            </a:r>
            <a:endParaRPr lang="en-US" sz="1800" dirty="0"/>
          </a:p>
          <a:p>
            <a:pPr marL="457200" lvl="1" indent="0">
              <a:buNone/>
            </a:pPr>
            <a:endParaRPr lang="en-US" sz="1300"/>
          </a:p>
          <a:p>
            <a:endParaRPr lang="en-US" sz="1300"/>
          </a:p>
        </p:txBody>
      </p:sp>
      <p:sp>
        <p:nvSpPr>
          <p:cNvPr id="20" name="Oval 19">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 Choose Freedom - Ending Domestic Abuse | Refuge &amp; Charity">
            <a:extLst>
              <a:ext uri="{FF2B5EF4-FFF2-40B4-BE49-F238E27FC236}">
                <a16:creationId xmlns:a16="http://schemas.microsoft.com/office/drawing/2014/main" id="{E803EF99-4ED6-241C-3E6B-B52B0A875F05}"/>
              </a:ext>
            </a:extLst>
          </p:cNvPr>
          <p:cNvPicPr>
            <a:picLocks noChangeAspect="1"/>
          </p:cNvPicPr>
          <p:nvPr/>
        </p:nvPicPr>
        <p:blipFill>
          <a:blip r:embed="rId3"/>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2609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8349-25C8-8EA8-A832-E840EF5FE23E}"/>
              </a:ext>
            </a:extLst>
          </p:cNvPr>
          <p:cNvSpPr>
            <a:spLocks noGrp="1"/>
          </p:cNvSpPr>
          <p:nvPr>
            <p:ph type="title"/>
          </p:nvPr>
        </p:nvSpPr>
        <p:spPr/>
        <p:txBody>
          <a:bodyPr/>
          <a:lstStyle/>
          <a:p>
            <a:r>
              <a:rPr lang="en-US" dirty="0"/>
              <a:t>Reflection point</a:t>
            </a:r>
          </a:p>
        </p:txBody>
      </p:sp>
      <p:sp>
        <p:nvSpPr>
          <p:cNvPr id="3" name="Content Placeholder 2">
            <a:extLst>
              <a:ext uri="{FF2B5EF4-FFF2-40B4-BE49-F238E27FC236}">
                <a16:creationId xmlns:a16="http://schemas.microsoft.com/office/drawing/2014/main" id="{540EADC0-8FFB-4B2A-3775-7027EE7928CD}"/>
              </a:ext>
            </a:extLst>
          </p:cNvPr>
          <p:cNvSpPr>
            <a:spLocks noGrp="1"/>
          </p:cNvSpPr>
          <p:nvPr>
            <p:ph idx="1"/>
          </p:nvPr>
        </p:nvSpPr>
        <p:spPr>
          <a:xfrm>
            <a:off x="838200" y="1940645"/>
            <a:ext cx="4894053" cy="4336960"/>
          </a:xfrm>
        </p:spPr>
        <p:txBody>
          <a:bodyPr vert="horz" lIns="91440" tIns="45720" rIns="91440" bIns="45720" rtlCol="0" anchor="t">
            <a:normAutofit/>
          </a:bodyPr>
          <a:lstStyle/>
          <a:p>
            <a:pPr marL="0" indent="0">
              <a:buNone/>
            </a:pPr>
            <a:r>
              <a:rPr lang="en-US" dirty="0">
                <a:ea typeface="+mn-lt"/>
                <a:cs typeface="+mn-lt"/>
              </a:rPr>
              <a:t>"How can we support someone who may be experiencing domestic violence, and what steps can we take to create a safer and more supportive environment for those affected by it?"</a:t>
            </a:r>
            <a:endParaRPr lang="en-US" dirty="0"/>
          </a:p>
        </p:txBody>
      </p:sp>
      <p:sp>
        <p:nvSpPr>
          <p:cNvPr id="4" name="TextBox 3">
            <a:extLst>
              <a:ext uri="{FF2B5EF4-FFF2-40B4-BE49-F238E27FC236}">
                <a16:creationId xmlns:a16="http://schemas.microsoft.com/office/drawing/2014/main" id="{FA98B3BE-AF1E-0559-700D-EA0A2496F29C}"/>
              </a:ext>
            </a:extLst>
          </p:cNvPr>
          <p:cNvSpPr txBox="1"/>
          <p:nvPr/>
        </p:nvSpPr>
        <p:spPr>
          <a:xfrm>
            <a:off x="7671758" y="612476"/>
            <a:ext cx="436784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Here are some sentence starters you can use to offer support to someone:</a:t>
            </a:r>
          </a:p>
          <a:p>
            <a:pPr>
              <a:buFont typeface=""/>
              <a:buAutoNum type="arabicPeriod"/>
            </a:pPr>
            <a:r>
              <a:rPr lang="en-US"/>
              <a:t>"I'm here for you if you need to talk."</a:t>
            </a:r>
          </a:p>
          <a:p>
            <a:pPr>
              <a:buFont typeface=""/>
              <a:buAutoNum type="arabicPeriod"/>
            </a:pPr>
            <a:r>
              <a:rPr lang="en-US"/>
              <a:t>"How can I help make things easier for you?"</a:t>
            </a:r>
          </a:p>
          <a:p>
            <a:pPr>
              <a:buFont typeface=""/>
              <a:buAutoNum type="arabicPeriod"/>
            </a:pPr>
            <a:r>
              <a:rPr lang="en-US"/>
              <a:t>"Is there anything specific I can do to support you right now?"</a:t>
            </a:r>
          </a:p>
          <a:p>
            <a:pPr>
              <a:buFont typeface=""/>
              <a:buAutoNum type="arabicPeriod"/>
            </a:pPr>
            <a:r>
              <a:rPr lang="en-US"/>
              <a:t>"If you need anything, don't hesitate to reach out."</a:t>
            </a:r>
          </a:p>
          <a:p>
            <a:pPr>
              <a:buFont typeface=""/>
              <a:buAutoNum type="arabicPeriod"/>
            </a:pPr>
            <a:r>
              <a:rPr lang="en-US"/>
              <a:t>"I’m really sorry you’re going through this. Let me know how I can assist."</a:t>
            </a:r>
          </a:p>
          <a:p>
            <a:pPr>
              <a:buFont typeface=""/>
              <a:buAutoNum type="arabicPeriod"/>
            </a:pPr>
            <a:r>
              <a:rPr lang="en-US"/>
              <a:t>"You don’t have to go through this alone, I’m here for you."</a:t>
            </a:r>
          </a:p>
          <a:p>
            <a:pPr>
              <a:buFont typeface=""/>
              <a:buAutoNum type="arabicPeriod"/>
            </a:pPr>
            <a:r>
              <a:rPr lang="en-US"/>
              <a:t>"I believe in you, and I’ll stand by your side through this."</a:t>
            </a:r>
          </a:p>
          <a:p>
            <a:pPr>
              <a:buFont typeface=""/>
              <a:buAutoNum type="arabicPeriod"/>
            </a:pPr>
            <a:r>
              <a:rPr lang="en-US"/>
              <a:t>"Would it be helpful if I …?"</a:t>
            </a:r>
          </a:p>
          <a:p>
            <a:pPr>
              <a:buFont typeface=""/>
              <a:buAutoNum type="arabicPeriod"/>
            </a:pPr>
            <a:r>
              <a:rPr lang="en-US"/>
              <a:t>"I can help with that, just let me know what you need."</a:t>
            </a:r>
          </a:p>
          <a:p>
            <a:pPr>
              <a:buFont typeface=""/>
              <a:buAutoNum type="arabicPeriod"/>
            </a:pPr>
            <a:r>
              <a:rPr lang="en-US"/>
              <a:t>"You’re not alone in this, we’ll figure this out together."</a:t>
            </a:r>
          </a:p>
        </p:txBody>
      </p:sp>
    </p:spTree>
    <p:extLst>
      <p:ext uri="{BB962C8B-B14F-4D97-AF65-F5344CB8AC3E}">
        <p14:creationId xmlns:p14="http://schemas.microsoft.com/office/powerpoint/2010/main" val="115585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B644-F9BC-275D-9FE8-55ABB318583C}"/>
              </a:ext>
            </a:extLst>
          </p:cNvPr>
          <p:cNvSpPr>
            <a:spLocks noGrp="1"/>
          </p:cNvSpPr>
          <p:nvPr>
            <p:ph type="title"/>
          </p:nvPr>
        </p:nvSpPr>
        <p:spPr>
          <a:xfrm>
            <a:off x="194256" y="161210"/>
            <a:ext cx="7918361" cy="1336295"/>
          </a:xfrm>
          <a:ln w="28575"/>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r>
              <a:rPr lang="en-US" sz="3600" dirty="0">
                <a:ea typeface="Calibri Light"/>
                <a:cs typeface="Calibri Light"/>
              </a:rPr>
              <a:t>TITLE – </a:t>
            </a:r>
            <a:r>
              <a:rPr lang="en-US" sz="3600" dirty="0">
                <a:ea typeface="+mn-lt"/>
                <a:cs typeface="+mn-lt"/>
              </a:rPr>
              <a:t>Understanding Domestic Abuse and How to Seek Help</a:t>
            </a:r>
            <a:r>
              <a:rPr lang="en-US" sz="3200" dirty="0">
                <a:ea typeface="Calibri Light"/>
                <a:cs typeface="Calibri Light"/>
              </a:rPr>
              <a:t> (page 21 )</a:t>
            </a:r>
          </a:p>
        </p:txBody>
      </p:sp>
      <p:sp>
        <p:nvSpPr>
          <p:cNvPr id="3" name="Content Placeholder 2">
            <a:extLst>
              <a:ext uri="{FF2B5EF4-FFF2-40B4-BE49-F238E27FC236}">
                <a16:creationId xmlns:a16="http://schemas.microsoft.com/office/drawing/2014/main" id="{37F12A68-8BC8-12D8-3F07-0C76495ABD32}"/>
              </a:ext>
            </a:extLst>
          </p:cNvPr>
          <p:cNvSpPr>
            <a:spLocks noGrp="1"/>
          </p:cNvSpPr>
          <p:nvPr>
            <p:ph idx="1"/>
          </p:nvPr>
        </p:nvSpPr>
        <p:spPr>
          <a:xfrm>
            <a:off x="194256" y="1718300"/>
            <a:ext cx="3464416" cy="4597596"/>
          </a:xfrm>
          <a:ln w="28575">
            <a:prstDash val="dash"/>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0" indent="0">
              <a:buNone/>
            </a:pPr>
            <a:r>
              <a:rPr lang="en-US" b="1" u="sng" dirty="0">
                <a:ea typeface="Calibri" panose="020F0502020204030204"/>
                <a:cs typeface="Calibri" panose="020F0502020204030204"/>
              </a:rPr>
              <a:t>In today's lesson we will:</a:t>
            </a:r>
            <a:r>
              <a:rPr lang="en-US" b="1" dirty="0">
                <a:ea typeface="Calibri" panose="020F0502020204030204"/>
                <a:cs typeface="Calibri" panose="020F0502020204030204"/>
              </a:rPr>
              <a:t> </a:t>
            </a:r>
            <a:endParaRPr lang="en-US">
              <a:ea typeface="Calibri" panose="020F0502020204030204"/>
              <a:cs typeface="Calibri" panose="020F0502020204030204"/>
            </a:endParaRPr>
          </a:p>
          <a:p>
            <a:pPr>
              <a:buFont typeface="Arial"/>
              <a:buChar char="•"/>
            </a:pPr>
            <a:r>
              <a:rPr lang="en-GB" sz="1800" dirty="0">
                <a:ea typeface="+mn-lt"/>
                <a:cs typeface="+mn-lt"/>
              </a:rPr>
              <a:t>Understand what domestic abuse is and the different forms it can take.</a:t>
            </a:r>
            <a:endParaRPr lang="en-GB" dirty="0">
              <a:ea typeface="+mn-lt"/>
              <a:cs typeface="+mn-lt"/>
            </a:endParaRPr>
          </a:p>
          <a:p>
            <a:pPr>
              <a:buFont typeface="Arial"/>
              <a:buChar char="•"/>
            </a:pPr>
            <a:r>
              <a:rPr lang="en-GB" sz="1800" dirty="0">
                <a:ea typeface="+mn-lt"/>
                <a:cs typeface="+mn-lt"/>
              </a:rPr>
              <a:t>Recognize the signs of domestic abuse in relationships.</a:t>
            </a:r>
            <a:endParaRPr lang="en-GB" dirty="0">
              <a:ea typeface="+mn-lt"/>
              <a:cs typeface="+mn-lt"/>
            </a:endParaRPr>
          </a:p>
          <a:p>
            <a:pPr>
              <a:buFont typeface="Arial"/>
              <a:buChar char="•"/>
            </a:pPr>
            <a:r>
              <a:rPr lang="en-GB" sz="1800" dirty="0">
                <a:ea typeface="+mn-lt"/>
                <a:cs typeface="+mn-lt"/>
              </a:rPr>
              <a:t>Understand the impact of domestic abuse on individuals and families.</a:t>
            </a:r>
            <a:endParaRPr lang="en-GB" dirty="0">
              <a:ea typeface="+mn-lt"/>
              <a:cs typeface="+mn-lt"/>
            </a:endParaRPr>
          </a:p>
          <a:p>
            <a:pPr>
              <a:buFont typeface="Arial"/>
              <a:buChar char="•"/>
            </a:pPr>
            <a:r>
              <a:rPr lang="en-GB" sz="1800" dirty="0">
                <a:ea typeface="+mn-lt"/>
                <a:cs typeface="+mn-lt"/>
              </a:rPr>
              <a:t>Know where to go for help and how to support others.</a:t>
            </a:r>
            <a:endParaRPr lang="en-GB" dirty="0">
              <a:ea typeface="+mn-lt"/>
              <a:cs typeface="+mn-lt"/>
            </a:endParaRPr>
          </a:p>
          <a:p>
            <a:pPr>
              <a:buFont typeface="Arial"/>
              <a:buChar char="•"/>
            </a:pPr>
            <a:r>
              <a:rPr lang="en-GB" sz="1800" dirty="0">
                <a:ea typeface="+mn-lt"/>
                <a:cs typeface="+mn-lt"/>
              </a:rPr>
              <a:t>Explore healthy relationships and how to build them.</a:t>
            </a:r>
            <a:endParaRPr lang="en-GB" dirty="0">
              <a:ea typeface="+mn-lt"/>
              <a:cs typeface="+mn-lt"/>
            </a:endParaRPr>
          </a:p>
        </p:txBody>
      </p:sp>
      <p:sp>
        <p:nvSpPr>
          <p:cNvPr id="5" name="Title 1">
            <a:extLst>
              <a:ext uri="{FF2B5EF4-FFF2-40B4-BE49-F238E27FC236}">
                <a16:creationId xmlns:a16="http://schemas.microsoft.com/office/drawing/2014/main" id="{C8DBBDF4-3F4A-11D9-7251-DEC3B057205C}"/>
              </a:ext>
            </a:extLst>
          </p:cNvPr>
          <p:cNvSpPr txBox="1">
            <a:spLocks/>
          </p:cNvSpPr>
          <p:nvPr/>
        </p:nvSpPr>
        <p:spPr>
          <a:xfrm>
            <a:off x="8267163" y="153587"/>
            <a:ext cx="2391178" cy="1336295"/>
          </a:xfrm>
          <a:prstGeom prst="rect">
            <a:avLst/>
          </a:prstGeom>
          <a:ln w="28575"/>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a:ea typeface="Calibri Light"/>
                <a:cs typeface="Calibri Light"/>
              </a:rPr>
              <a:t>DATE:</a:t>
            </a:r>
          </a:p>
        </p:txBody>
      </p:sp>
      <p:sp>
        <p:nvSpPr>
          <p:cNvPr id="8" name="Title 1">
            <a:extLst>
              <a:ext uri="{FF2B5EF4-FFF2-40B4-BE49-F238E27FC236}">
                <a16:creationId xmlns:a16="http://schemas.microsoft.com/office/drawing/2014/main" id="{51AC4D2A-EF3E-B156-234C-546C7D1B5462}"/>
              </a:ext>
            </a:extLst>
          </p:cNvPr>
          <p:cNvSpPr txBox="1">
            <a:spLocks/>
          </p:cNvSpPr>
          <p:nvPr/>
        </p:nvSpPr>
        <p:spPr>
          <a:xfrm>
            <a:off x="3814100" y="1723760"/>
            <a:ext cx="4169078" cy="642794"/>
          </a:xfrm>
          <a:prstGeom prst="rect">
            <a:avLst/>
          </a:prstGeom>
          <a:ln w="28575" cap="flat" cmpd="sng" algn="ctr">
            <a:solidFill>
              <a:schemeClr val="accent5"/>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400" dirty="0">
                <a:ea typeface="Calibri Light"/>
                <a:cs typeface="Calibri Light"/>
              </a:rPr>
              <a:t>TODAY'S BIG QUESTION</a:t>
            </a:r>
          </a:p>
        </p:txBody>
      </p:sp>
      <p:sp>
        <p:nvSpPr>
          <p:cNvPr id="9" name="Title 1">
            <a:extLst>
              <a:ext uri="{FF2B5EF4-FFF2-40B4-BE49-F238E27FC236}">
                <a16:creationId xmlns:a16="http://schemas.microsoft.com/office/drawing/2014/main" id="{7113A8AE-2E4E-B3FC-8C2A-E02A442D65EF}"/>
              </a:ext>
            </a:extLst>
          </p:cNvPr>
          <p:cNvSpPr txBox="1">
            <a:spLocks/>
          </p:cNvSpPr>
          <p:nvPr/>
        </p:nvSpPr>
        <p:spPr>
          <a:xfrm>
            <a:off x="3816486" y="2502750"/>
            <a:ext cx="4073957" cy="3136495"/>
          </a:xfrm>
          <a:prstGeom prst="rect">
            <a:avLst/>
          </a:prstGeom>
          <a:ln w="28575" cap="flat" cmpd="sng" algn="ctr">
            <a:solidFill>
              <a:schemeClr val="accent5"/>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dirty="0">
                <a:cs typeface="Calibri"/>
              </a:rPr>
              <a:t>What do you know about the term "domestic abuse?"</a:t>
            </a:r>
          </a:p>
        </p:txBody>
      </p:sp>
      <p:pic>
        <p:nvPicPr>
          <p:cNvPr id="13" name="Picture 13">
            <a:extLst>
              <a:ext uri="{FF2B5EF4-FFF2-40B4-BE49-F238E27FC236}">
                <a16:creationId xmlns:a16="http://schemas.microsoft.com/office/drawing/2014/main" id="{C8A52A7D-1528-A9DF-4DC6-B48A5474C535}"/>
              </a:ext>
            </a:extLst>
          </p:cNvPr>
          <p:cNvPicPr>
            <a:picLocks noChangeAspect="1"/>
          </p:cNvPicPr>
          <p:nvPr/>
        </p:nvPicPr>
        <p:blipFill>
          <a:blip r:embed="rId2"/>
          <a:stretch>
            <a:fillRect/>
          </a:stretch>
        </p:blipFill>
        <p:spPr>
          <a:xfrm>
            <a:off x="11072836" y="3277063"/>
            <a:ext cx="1038225" cy="1247775"/>
          </a:xfrm>
          <a:prstGeom prst="rect">
            <a:avLst/>
          </a:prstGeom>
        </p:spPr>
      </p:pic>
      <p:sp>
        <p:nvSpPr>
          <p:cNvPr id="14" name="Rounded Rectangle 22">
            <a:extLst>
              <a:ext uri="{FF2B5EF4-FFF2-40B4-BE49-F238E27FC236}">
                <a16:creationId xmlns:a16="http://schemas.microsoft.com/office/drawing/2014/main" id="{FD477EC1-F3EA-F93B-A08C-7378F3C2C18E}"/>
              </a:ext>
            </a:extLst>
          </p:cNvPr>
          <p:cNvSpPr/>
          <p:nvPr/>
        </p:nvSpPr>
        <p:spPr>
          <a:xfrm>
            <a:off x="10806354" y="4528644"/>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bg1"/>
                </a:solidFill>
                <a:latin typeface="Comic Sans MS" panose="030F0902030302020204" pitchFamily="66" charset="0"/>
              </a:rPr>
              <a:t>3 Minutes</a:t>
            </a:r>
          </a:p>
        </p:txBody>
      </p:sp>
      <p:pic>
        <p:nvPicPr>
          <p:cNvPr id="7" name="Picture 6" descr="A logo with a black background&#10;&#10;Description automatically generated">
            <a:extLst>
              <a:ext uri="{FF2B5EF4-FFF2-40B4-BE49-F238E27FC236}">
                <a16:creationId xmlns:a16="http://schemas.microsoft.com/office/drawing/2014/main" id="{1C753244-BABC-899A-A425-ED869E686351}"/>
              </a:ext>
            </a:extLst>
          </p:cNvPr>
          <p:cNvPicPr>
            <a:picLocks noChangeAspect="1"/>
          </p:cNvPicPr>
          <p:nvPr/>
        </p:nvPicPr>
        <p:blipFill>
          <a:blip r:embed="rId3"/>
          <a:stretch>
            <a:fillRect/>
          </a:stretch>
        </p:blipFill>
        <p:spPr>
          <a:xfrm>
            <a:off x="11019064" y="19916"/>
            <a:ext cx="1257300" cy="1276350"/>
          </a:xfrm>
          <a:prstGeom prst="rect">
            <a:avLst/>
          </a:prstGeom>
        </p:spPr>
      </p:pic>
      <p:pic>
        <p:nvPicPr>
          <p:cNvPr id="6" name="Picture 5" descr="How Do You Know What You Know? : Jones, Noa, Rieley, Daniel: Amazon.co.uk:  Books">
            <a:extLst>
              <a:ext uri="{FF2B5EF4-FFF2-40B4-BE49-F238E27FC236}">
                <a16:creationId xmlns:a16="http://schemas.microsoft.com/office/drawing/2014/main" id="{D934BA91-B3A2-C1FB-BC05-B8D1194C7507}"/>
              </a:ext>
            </a:extLst>
          </p:cNvPr>
          <p:cNvPicPr>
            <a:picLocks noChangeAspect="1"/>
          </p:cNvPicPr>
          <p:nvPr/>
        </p:nvPicPr>
        <p:blipFill>
          <a:blip r:embed="rId4"/>
          <a:stretch>
            <a:fillRect/>
          </a:stretch>
        </p:blipFill>
        <p:spPr>
          <a:xfrm>
            <a:off x="8092660" y="2047944"/>
            <a:ext cx="2743200" cy="3424719"/>
          </a:xfrm>
          <a:prstGeom prst="rect">
            <a:avLst/>
          </a:prstGeom>
        </p:spPr>
      </p:pic>
    </p:spTree>
    <p:extLst>
      <p:ext uri="{BB962C8B-B14F-4D97-AF65-F5344CB8AC3E}">
        <p14:creationId xmlns:p14="http://schemas.microsoft.com/office/powerpoint/2010/main" val="262724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983E-A654-BA95-DC0D-874C3F96E393}"/>
              </a:ext>
            </a:extLst>
          </p:cNvPr>
          <p:cNvSpPr>
            <a:spLocks noGrp="1"/>
          </p:cNvSpPr>
          <p:nvPr>
            <p:ph type="title"/>
          </p:nvPr>
        </p:nvSpPr>
        <p:spPr>
          <a:xfrm>
            <a:off x="513080" y="182245"/>
            <a:ext cx="10515600" cy="1325563"/>
          </a:xfrm>
        </p:spPr>
        <p:txBody>
          <a:bodyPr/>
          <a:lstStyle/>
          <a:p>
            <a:r>
              <a:rPr lang="en-US" dirty="0"/>
              <a:t>What is domestic abuse?</a:t>
            </a:r>
          </a:p>
        </p:txBody>
      </p:sp>
      <p:sp>
        <p:nvSpPr>
          <p:cNvPr id="3" name="Content Placeholder 2">
            <a:extLst>
              <a:ext uri="{FF2B5EF4-FFF2-40B4-BE49-F238E27FC236}">
                <a16:creationId xmlns:a16="http://schemas.microsoft.com/office/drawing/2014/main" id="{5F65682C-1AB6-AA3B-F659-71E3A6FB9739}"/>
              </a:ext>
            </a:extLst>
          </p:cNvPr>
          <p:cNvSpPr>
            <a:spLocks noGrp="1"/>
          </p:cNvSpPr>
          <p:nvPr>
            <p:ph idx="1"/>
          </p:nvPr>
        </p:nvSpPr>
        <p:spPr>
          <a:xfrm>
            <a:off x="408466" y="2445385"/>
            <a:ext cx="6482080" cy="3944938"/>
          </a:xfrm>
        </p:spPr>
        <p:txBody>
          <a:bodyPr vert="horz" lIns="91440" tIns="45720" rIns="91440" bIns="45720" rtlCol="0" anchor="t">
            <a:normAutofit/>
          </a:bodyPr>
          <a:lstStyle/>
          <a:p>
            <a:r>
              <a:rPr lang="en-US" sz="2400" b="1" dirty="0">
                <a:ea typeface="+mn-lt"/>
                <a:cs typeface="+mn-lt"/>
              </a:rPr>
              <a:t>Definition</a:t>
            </a:r>
            <a:r>
              <a:rPr lang="en-US" sz="2400" dirty="0">
                <a:ea typeface="+mn-lt"/>
                <a:cs typeface="+mn-lt"/>
              </a:rPr>
              <a:t>: Domestic abuse refers to behavior in a relationship where one person seeks to control or harm the other. It can happen between intimate partners, family members, or even housemates.</a:t>
            </a:r>
            <a:endParaRPr lang="en-US" sz="2400" dirty="0"/>
          </a:p>
          <a:p>
            <a:pPr marL="0" indent="0">
              <a:buNone/>
            </a:pPr>
            <a:endParaRPr lang="en-US" sz="2400" dirty="0"/>
          </a:p>
        </p:txBody>
      </p:sp>
      <p:pic>
        <p:nvPicPr>
          <p:cNvPr id="4" name="Picture 3" descr="Unraveling the Truth: Seven Common Misconceptions About Lean Continuous  Improvement - NC State University Industry Expansion Solutions">
            <a:extLst>
              <a:ext uri="{FF2B5EF4-FFF2-40B4-BE49-F238E27FC236}">
                <a16:creationId xmlns:a16="http://schemas.microsoft.com/office/drawing/2014/main" id="{F9DC6CA4-2811-B60E-FFF8-EFDED393FF89}"/>
              </a:ext>
            </a:extLst>
          </p:cNvPr>
          <p:cNvPicPr>
            <a:picLocks noChangeAspect="1"/>
          </p:cNvPicPr>
          <p:nvPr/>
        </p:nvPicPr>
        <p:blipFill>
          <a:blip r:embed="rId2"/>
          <a:stretch>
            <a:fillRect/>
          </a:stretch>
        </p:blipFill>
        <p:spPr>
          <a:xfrm>
            <a:off x="7101840" y="1270000"/>
            <a:ext cx="4683760" cy="2346960"/>
          </a:xfrm>
          <a:prstGeom prst="rect">
            <a:avLst/>
          </a:prstGeom>
        </p:spPr>
      </p:pic>
      <p:sp>
        <p:nvSpPr>
          <p:cNvPr id="5" name="TextBox 4">
            <a:extLst>
              <a:ext uri="{FF2B5EF4-FFF2-40B4-BE49-F238E27FC236}">
                <a16:creationId xmlns:a16="http://schemas.microsoft.com/office/drawing/2014/main" id="{DE46803E-BA49-3AD1-E76F-C2D678D798D7}"/>
              </a:ext>
            </a:extLst>
          </p:cNvPr>
          <p:cNvSpPr txBox="1"/>
          <p:nvPr/>
        </p:nvSpPr>
        <p:spPr>
          <a:xfrm>
            <a:off x="7078869" y="3721651"/>
            <a:ext cx="46934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Are there any questions about what this is?</a:t>
            </a:r>
          </a:p>
          <a:p>
            <a:endParaRPr lang="en-US" dirty="0"/>
          </a:p>
          <a:p>
            <a:r>
              <a:rPr lang="en-US" dirty="0"/>
              <a:t>Any misconceptions?</a:t>
            </a:r>
          </a:p>
        </p:txBody>
      </p:sp>
    </p:spTree>
    <p:extLst>
      <p:ext uri="{BB962C8B-B14F-4D97-AF65-F5344CB8AC3E}">
        <p14:creationId xmlns:p14="http://schemas.microsoft.com/office/powerpoint/2010/main" val="117620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17831-E000-DB58-2A7B-3BB5CE9A11C9}"/>
              </a:ext>
            </a:extLst>
          </p:cNvPr>
          <p:cNvSpPr>
            <a:spLocks noGrp="1"/>
          </p:cNvSpPr>
          <p:nvPr>
            <p:ph idx="1"/>
          </p:nvPr>
        </p:nvSpPr>
        <p:spPr>
          <a:xfrm>
            <a:off x="9319591" y="2499278"/>
            <a:ext cx="2873513" cy="4362381"/>
          </a:xfrm>
        </p:spPr>
        <p:txBody>
          <a:bodyPr vert="horz" lIns="91440" tIns="45720" rIns="91440" bIns="45720" rtlCol="0" anchor="t">
            <a:normAutofit/>
          </a:bodyPr>
          <a:lstStyle/>
          <a:p>
            <a:r>
              <a:rPr lang="en-US" dirty="0">
                <a:ea typeface="+mn-lt"/>
                <a:cs typeface="+mn-lt"/>
                <a:hlinkClick r:id="rId2"/>
              </a:rPr>
              <a:t>https://www.bbc.co.uk/teach/class-clips-video/articles/zvr7d6f</a:t>
            </a:r>
            <a:r>
              <a:rPr lang="en-US" dirty="0">
                <a:ea typeface="+mn-lt"/>
                <a:cs typeface="+mn-lt"/>
              </a:rPr>
              <a:t> </a:t>
            </a:r>
            <a:endParaRPr lang="en-US"/>
          </a:p>
        </p:txBody>
      </p:sp>
      <p:pic>
        <p:nvPicPr>
          <p:cNvPr id="4" name="Picture 3" descr="A person with a scary face&#10;&#10;AI-generated content may be incorrect.">
            <a:extLst>
              <a:ext uri="{FF2B5EF4-FFF2-40B4-BE49-F238E27FC236}">
                <a16:creationId xmlns:a16="http://schemas.microsoft.com/office/drawing/2014/main" id="{CC3B8026-D416-482B-6A08-E1BE776A19A9}"/>
              </a:ext>
            </a:extLst>
          </p:cNvPr>
          <p:cNvPicPr>
            <a:picLocks noChangeAspect="1"/>
          </p:cNvPicPr>
          <p:nvPr/>
        </p:nvPicPr>
        <p:blipFill>
          <a:blip r:embed="rId3"/>
          <a:stretch>
            <a:fillRect/>
          </a:stretch>
        </p:blipFill>
        <p:spPr>
          <a:xfrm>
            <a:off x="84897" y="-2416"/>
            <a:ext cx="9482206" cy="6862831"/>
          </a:xfrm>
          <a:prstGeom prst="rect">
            <a:avLst/>
          </a:prstGeom>
        </p:spPr>
      </p:pic>
    </p:spTree>
    <p:extLst>
      <p:ext uri="{BB962C8B-B14F-4D97-AF65-F5344CB8AC3E}">
        <p14:creationId xmlns:p14="http://schemas.microsoft.com/office/powerpoint/2010/main" val="205894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560C-00F2-A810-73B2-FB8FD2C5D722}"/>
              </a:ext>
            </a:extLst>
          </p:cNvPr>
          <p:cNvSpPr>
            <a:spLocks noGrp="1"/>
          </p:cNvSpPr>
          <p:nvPr>
            <p:ph type="title"/>
          </p:nvPr>
        </p:nvSpPr>
        <p:spPr>
          <a:xfrm>
            <a:off x="208722" y="690"/>
            <a:ext cx="10515600" cy="1325563"/>
          </a:xfrm>
        </p:spPr>
        <p:txBody>
          <a:bodyPr/>
          <a:lstStyle/>
          <a:p>
            <a:r>
              <a:rPr lang="en-US" dirty="0"/>
              <a:t>Case Study </a:t>
            </a:r>
          </a:p>
        </p:txBody>
      </p:sp>
      <p:sp>
        <p:nvSpPr>
          <p:cNvPr id="3" name="Content Placeholder 2">
            <a:extLst>
              <a:ext uri="{FF2B5EF4-FFF2-40B4-BE49-F238E27FC236}">
                <a16:creationId xmlns:a16="http://schemas.microsoft.com/office/drawing/2014/main" id="{8C7FC617-CD69-0429-A3F5-B5DD03DA7482}"/>
              </a:ext>
            </a:extLst>
          </p:cNvPr>
          <p:cNvSpPr>
            <a:spLocks noGrp="1"/>
          </p:cNvSpPr>
          <p:nvPr>
            <p:ph idx="1"/>
          </p:nvPr>
        </p:nvSpPr>
        <p:spPr>
          <a:xfrm>
            <a:off x="7486374" y="389974"/>
            <a:ext cx="4419600" cy="4461772"/>
          </a:xfrm>
        </p:spPr>
        <p:txBody>
          <a:bodyPr vert="horz" lIns="91440" tIns="45720" rIns="91440" bIns="45720" rtlCol="0" anchor="t">
            <a:normAutofit/>
          </a:bodyPr>
          <a:lstStyle/>
          <a:p>
            <a:r>
              <a:rPr lang="en-US" sz="2000" b="1" dirty="0">
                <a:solidFill>
                  <a:srgbClr val="141414"/>
                </a:solidFill>
                <a:ea typeface="+mn-lt"/>
                <a:cs typeface="+mn-lt"/>
              </a:rPr>
              <a:t>Stacey Dooley interviews a young woman about domestic abuse. The woman, Louise, suffered abuse at the hands of her controlling ex-boyfriend.</a:t>
            </a:r>
            <a:endParaRPr lang="en-US" sz="2000"/>
          </a:p>
          <a:p>
            <a:r>
              <a:rPr lang="en-US" sz="2000" dirty="0">
                <a:solidFill>
                  <a:srgbClr val="141414"/>
                </a:solidFill>
                <a:ea typeface="+mn-lt"/>
                <a:cs typeface="+mn-lt"/>
              </a:rPr>
              <a:t>Louise is injured during an argument in which her ex-boyfriend drives off while she is still attached to the car.</a:t>
            </a:r>
            <a:endParaRPr lang="en-US" sz="2000"/>
          </a:p>
          <a:p>
            <a:r>
              <a:rPr lang="en-US" sz="2000" dirty="0">
                <a:solidFill>
                  <a:srgbClr val="141414"/>
                </a:solidFill>
                <a:ea typeface="+mn-lt"/>
                <a:cs typeface="+mn-lt"/>
              </a:rPr>
              <a:t>After visiting the hospital, she ends up in a refuge.</a:t>
            </a:r>
            <a:endParaRPr lang="en-US" sz="2000"/>
          </a:p>
          <a:p>
            <a:r>
              <a:rPr lang="en-US" sz="2000" dirty="0">
                <a:solidFill>
                  <a:srgbClr val="141414"/>
                </a:solidFill>
                <a:ea typeface="+mn-lt"/>
                <a:cs typeface="+mn-lt"/>
              </a:rPr>
              <a:t>This clip is from the series Beaten By My Boyfriend.</a:t>
            </a:r>
            <a:endParaRPr lang="en-US" sz="2000" dirty="0"/>
          </a:p>
          <a:p>
            <a:endParaRPr lang="en-US" dirty="0"/>
          </a:p>
        </p:txBody>
      </p:sp>
      <p:sp>
        <p:nvSpPr>
          <p:cNvPr id="4" name="TextBox 3">
            <a:extLst>
              <a:ext uri="{FF2B5EF4-FFF2-40B4-BE49-F238E27FC236}">
                <a16:creationId xmlns:a16="http://schemas.microsoft.com/office/drawing/2014/main" id="{E51D1D64-A976-A7B7-5D6E-131AA9B81219}"/>
              </a:ext>
            </a:extLst>
          </p:cNvPr>
          <p:cNvSpPr txBox="1"/>
          <p:nvPr/>
        </p:nvSpPr>
        <p:spPr>
          <a:xfrm>
            <a:off x="309217" y="1192694"/>
            <a:ext cx="7005981" cy="2031325"/>
          </a:xfrm>
          <a:prstGeom prst="rect">
            <a:avLst/>
          </a:prstGeom>
          <a:ln w="57150">
            <a:solidFill>
              <a:srgbClr val="FF0000"/>
            </a:solidFill>
            <a:prstDash val="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 are going to watch a case study that shows you a survivor's story. </a:t>
            </a:r>
          </a:p>
          <a:p>
            <a:endParaRPr lang="en-US" dirty="0"/>
          </a:p>
          <a:p>
            <a:r>
              <a:rPr lang="en-US" dirty="0"/>
              <a:t>Please be mindful and compassionate as we don't always know what is going on in </a:t>
            </a:r>
            <a:r>
              <a:rPr lang="en-US"/>
              <a:t>another person's</a:t>
            </a:r>
            <a:r>
              <a:rPr lang="en-US" dirty="0"/>
              <a:t> life. </a:t>
            </a:r>
          </a:p>
          <a:p>
            <a:endParaRPr lang="en-US" dirty="0"/>
          </a:p>
          <a:p>
            <a:r>
              <a:rPr lang="en-US" dirty="0"/>
              <a:t>We are all learning from different perspectives and this topic may be </a:t>
            </a:r>
            <a:r>
              <a:rPr lang="en-US"/>
              <a:t>difficult</a:t>
            </a:r>
            <a:r>
              <a:rPr lang="en-US" dirty="0"/>
              <a:t> for some people in the room. </a:t>
            </a:r>
          </a:p>
        </p:txBody>
      </p:sp>
      <p:pic>
        <p:nvPicPr>
          <p:cNvPr id="6" name="Picture 5" descr="A screenshot of a video&#10;&#10;AI-generated content may be incorrect.">
            <a:extLst>
              <a:ext uri="{FF2B5EF4-FFF2-40B4-BE49-F238E27FC236}">
                <a16:creationId xmlns:a16="http://schemas.microsoft.com/office/drawing/2014/main" id="{8A1F3A67-8053-7217-591F-F68ED5FAD1B0}"/>
              </a:ext>
            </a:extLst>
          </p:cNvPr>
          <p:cNvPicPr>
            <a:picLocks noChangeAspect="1"/>
          </p:cNvPicPr>
          <p:nvPr/>
        </p:nvPicPr>
        <p:blipFill>
          <a:blip r:embed="rId2"/>
          <a:stretch>
            <a:fillRect/>
          </a:stretch>
        </p:blipFill>
        <p:spPr>
          <a:xfrm>
            <a:off x="1440097" y="3629177"/>
            <a:ext cx="4280397" cy="3225883"/>
          </a:xfrm>
          <a:prstGeom prst="rect">
            <a:avLst/>
          </a:prstGeom>
        </p:spPr>
      </p:pic>
      <p:sp>
        <p:nvSpPr>
          <p:cNvPr id="8" name="Content Placeholder 2">
            <a:extLst>
              <a:ext uri="{FF2B5EF4-FFF2-40B4-BE49-F238E27FC236}">
                <a16:creationId xmlns:a16="http://schemas.microsoft.com/office/drawing/2014/main" id="{2E5B11D8-7368-0940-DA26-87AADD98F46F}"/>
              </a:ext>
            </a:extLst>
          </p:cNvPr>
          <p:cNvSpPr txBox="1">
            <a:spLocks/>
          </p:cNvSpPr>
          <p:nvPr/>
        </p:nvSpPr>
        <p:spPr>
          <a:xfrm>
            <a:off x="6095779" y="4926192"/>
            <a:ext cx="5247861" cy="14844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hlinkClick r:id="rId3"/>
              </a:rPr>
              <a:t>https://www.bbc.co.uk/teach/class-clips-video/articles/zhn4bdm</a:t>
            </a:r>
            <a:r>
              <a:rPr lang="en-US" dirty="0">
                <a:ea typeface="+mn-lt"/>
                <a:cs typeface="+mn-lt"/>
              </a:rPr>
              <a:t> </a:t>
            </a:r>
            <a:endParaRPr lang="en-US"/>
          </a:p>
        </p:txBody>
      </p:sp>
    </p:spTree>
    <p:extLst>
      <p:ext uri="{BB962C8B-B14F-4D97-AF65-F5344CB8AC3E}">
        <p14:creationId xmlns:p14="http://schemas.microsoft.com/office/powerpoint/2010/main" val="302496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3FCA8-72A2-6735-AA4D-EEB3A1FC9A06}"/>
              </a:ext>
            </a:extLst>
          </p:cNvPr>
          <p:cNvSpPr>
            <a:spLocks noGrp="1"/>
          </p:cNvSpPr>
          <p:nvPr>
            <p:ph type="title"/>
          </p:nvPr>
        </p:nvSpPr>
        <p:spPr>
          <a:xfrm>
            <a:off x="630936" y="640080"/>
            <a:ext cx="4818888" cy="1481328"/>
          </a:xfrm>
        </p:spPr>
        <p:txBody>
          <a:bodyPr anchor="b">
            <a:normAutofit/>
          </a:bodyPr>
          <a:lstStyle/>
          <a:p>
            <a:r>
              <a:rPr lang="en-US" sz="5000"/>
              <a:t>Reflect on what you watched</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FF53E1-73F7-9F93-C6F5-C7FA39D91A28}"/>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200">
                <a:ea typeface="+mn-lt"/>
                <a:cs typeface="+mn-lt"/>
              </a:rPr>
              <a:t>What behaviors were demonstrated in the video?</a:t>
            </a:r>
          </a:p>
          <a:p>
            <a:endParaRPr lang="en-US" sz="2200"/>
          </a:p>
          <a:p>
            <a:r>
              <a:rPr lang="en-US" sz="2200"/>
              <a:t>Can you </a:t>
            </a:r>
            <a:r>
              <a:rPr lang="en-US" sz="2200" i="1">
                <a:ea typeface="+mn-lt"/>
                <a:cs typeface="+mn-lt"/>
              </a:rPr>
              <a:t>list the ways the abuser controlled Louise.</a:t>
            </a:r>
            <a:endParaRPr lang="en-US" sz="2200">
              <a:ea typeface="+mn-lt"/>
              <a:cs typeface="+mn-lt"/>
            </a:endParaRPr>
          </a:p>
        </p:txBody>
      </p:sp>
      <p:pic>
        <p:nvPicPr>
          <p:cNvPr id="4" name="Picture 3" descr="Reflection for Experiential Learning | Center for Teaching &amp; Learning">
            <a:extLst>
              <a:ext uri="{FF2B5EF4-FFF2-40B4-BE49-F238E27FC236}">
                <a16:creationId xmlns:a16="http://schemas.microsoft.com/office/drawing/2014/main" id="{B88D6D6B-C932-4464-EA56-78866BBAC667}"/>
              </a:ext>
            </a:extLst>
          </p:cNvPr>
          <p:cNvPicPr>
            <a:picLocks noChangeAspect="1"/>
          </p:cNvPicPr>
          <p:nvPr/>
        </p:nvPicPr>
        <p:blipFill>
          <a:blip r:embed="rId2"/>
          <a:stretch>
            <a:fillRect/>
          </a:stretch>
        </p:blipFill>
        <p:spPr>
          <a:xfrm>
            <a:off x="6099048" y="1612652"/>
            <a:ext cx="5458968" cy="3632695"/>
          </a:xfrm>
          <a:prstGeom prst="rect">
            <a:avLst/>
          </a:prstGeom>
        </p:spPr>
      </p:pic>
    </p:spTree>
    <p:extLst>
      <p:ext uri="{BB962C8B-B14F-4D97-AF65-F5344CB8AC3E}">
        <p14:creationId xmlns:p14="http://schemas.microsoft.com/office/powerpoint/2010/main" val="409732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9DBD-963F-0AC8-43FA-5C7EF3E755CB}"/>
              </a:ext>
            </a:extLst>
          </p:cNvPr>
          <p:cNvSpPr>
            <a:spLocks noGrp="1"/>
          </p:cNvSpPr>
          <p:nvPr>
            <p:ph type="title"/>
          </p:nvPr>
        </p:nvSpPr>
        <p:spPr>
          <a:xfrm>
            <a:off x="386176" y="453689"/>
            <a:ext cx="10515600" cy="1325563"/>
          </a:xfrm>
        </p:spPr>
        <p:txBody>
          <a:bodyPr/>
          <a:lstStyle/>
          <a:p>
            <a:r>
              <a:rPr lang="en-US" sz="2800" b="1" dirty="0">
                <a:latin typeface="Aptos"/>
              </a:rPr>
              <a:t>Identifying the Signs of Domestic Abuse</a:t>
            </a:r>
            <a:br>
              <a:rPr lang="en-US" sz="2800" b="1" dirty="0">
                <a:latin typeface="Aptos"/>
              </a:rPr>
            </a:br>
            <a:r>
              <a:rPr lang="en-US" sz="2800" b="1" dirty="0">
                <a:latin typeface="Aptos"/>
              </a:rPr>
              <a:t>(page 22)</a:t>
            </a:r>
            <a:endParaRPr lang="en-US" dirty="0"/>
          </a:p>
        </p:txBody>
      </p:sp>
      <p:graphicFrame>
        <p:nvGraphicFramePr>
          <p:cNvPr id="6" name="Content Placeholder 2">
            <a:extLst>
              <a:ext uri="{FF2B5EF4-FFF2-40B4-BE49-F238E27FC236}">
                <a16:creationId xmlns:a16="http://schemas.microsoft.com/office/drawing/2014/main" id="{65023CE1-C766-AC45-05F4-5112BA175018}"/>
              </a:ext>
            </a:extLst>
          </p:cNvPr>
          <p:cNvGraphicFramePr>
            <a:graphicFrameLocks noGrp="1"/>
          </p:cNvGraphicFramePr>
          <p:nvPr>
            <p:ph idx="1"/>
          </p:nvPr>
        </p:nvGraphicFramePr>
        <p:xfrm>
          <a:off x="838200" y="1713865"/>
          <a:ext cx="51104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359F6F2-AEC3-E950-C1E9-D8E0E9047D12}"/>
              </a:ext>
            </a:extLst>
          </p:cNvPr>
          <p:cNvSpPr/>
          <p:nvPr/>
        </p:nvSpPr>
        <p:spPr>
          <a:xfrm>
            <a:off x="7145130" y="1108323"/>
            <a:ext cx="4682434" cy="5109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Did you think of any of the following?</a:t>
            </a:r>
          </a:p>
          <a:p>
            <a:pPr>
              <a:buFont typeface=""/>
              <a:buChar char="•"/>
            </a:pPr>
            <a:r>
              <a:rPr lang="en-US" sz="2400" dirty="0"/>
              <a:t>Frequent injuries, especially ones with inconsistent explanations.</a:t>
            </a:r>
            <a:endParaRPr lang="en-US"/>
          </a:p>
          <a:p>
            <a:pPr>
              <a:buFont typeface=""/>
              <a:buChar char="•"/>
            </a:pPr>
            <a:endParaRPr lang="en-US" sz="2400" dirty="0"/>
          </a:p>
          <a:p>
            <a:pPr>
              <a:buFont typeface=""/>
              <a:buChar char="•"/>
            </a:pPr>
            <a:r>
              <a:rPr lang="en-US" sz="2400" dirty="0"/>
              <a:t>Withdrawal from friends and family.</a:t>
            </a:r>
          </a:p>
          <a:p>
            <a:pPr>
              <a:buFont typeface=""/>
              <a:buChar char="•"/>
            </a:pPr>
            <a:endParaRPr lang="en-US" sz="2400" dirty="0"/>
          </a:p>
          <a:p>
            <a:pPr>
              <a:buFont typeface=""/>
              <a:buChar char="•"/>
            </a:pPr>
            <a:r>
              <a:rPr lang="en-US" sz="2400" dirty="0"/>
              <a:t>Being overly controlled or manipulated.</a:t>
            </a:r>
          </a:p>
          <a:p>
            <a:pPr>
              <a:buFont typeface=""/>
              <a:buChar char="•"/>
            </a:pPr>
            <a:endParaRPr lang="en-US" sz="2400" dirty="0"/>
          </a:p>
          <a:p>
            <a:pPr>
              <a:buFont typeface=""/>
              <a:buChar char="•"/>
            </a:pPr>
            <a:r>
              <a:rPr lang="en-US" sz="2400" dirty="0"/>
              <a:t>Feeling afraid to speak freely or make decisions.</a:t>
            </a:r>
          </a:p>
        </p:txBody>
      </p:sp>
    </p:spTree>
    <p:extLst>
      <p:ext uri="{BB962C8B-B14F-4D97-AF65-F5344CB8AC3E}">
        <p14:creationId xmlns:p14="http://schemas.microsoft.com/office/powerpoint/2010/main" val="152716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FBEA-0F3F-B70C-A475-F2D236B5333C}"/>
              </a:ext>
            </a:extLst>
          </p:cNvPr>
          <p:cNvSpPr>
            <a:spLocks noGrp="1"/>
          </p:cNvSpPr>
          <p:nvPr>
            <p:ph type="title"/>
          </p:nvPr>
        </p:nvSpPr>
        <p:spPr>
          <a:xfrm>
            <a:off x="462280" y="365125"/>
            <a:ext cx="11409680" cy="1356043"/>
          </a:xfrm>
        </p:spPr>
        <p:style>
          <a:lnRef idx="2">
            <a:schemeClr val="accent2"/>
          </a:lnRef>
          <a:fillRef idx="1">
            <a:schemeClr val="lt1"/>
          </a:fillRef>
          <a:effectRef idx="0">
            <a:schemeClr val="accent2"/>
          </a:effectRef>
          <a:fontRef idx="minor">
            <a:schemeClr val="dk1"/>
          </a:fontRef>
        </p:style>
        <p:txBody>
          <a:bodyPr/>
          <a:lstStyle/>
          <a:p>
            <a:r>
              <a:rPr lang="en-US" dirty="0"/>
              <a:t>Scenarios – is domestic violence occurring?</a:t>
            </a:r>
            <a:br>
              <a:rPr lang="en-US" dirty="0"/>
            </a:br>
            <a:r>
              <a:rPr lang="en-US" dirty="0"/>
              <a:t>What advice would you give?</a:t>
            </a:r>
          </a:p>
        </p:txBody>
      </p:sp>
      <p:sp>
        <p:nvSpPr>
          <p:cNvPr id="3" name="Content Placeholder 2">
            <a:extLst>
              <a:ext uri="{FF2B5EF4-FFF2-40B4-BE49-F238E27FC236}">
                <a16:creationId xmlns:a16="http://schemas.microsoft.com/office/drawing/2014/main" id="{84AB8667-5A2B-3C2D-DD7E-6ABE01253B29}"/>
              </a:ext>
            </a:extLst>
          </p:cNvPr>
          <p:cNvSpPr>
            <a:spLocks noGrp="1"/>
          </p:cNvSpPr>
          <p:nvPr>
            <p:ph idx="1"/>
          </p:nvPr>
        </p:nvSpPr>
        <p:spPr>
          <a:xfrm>
            <a:off x="462856" y="1825625"/>
            <a:ext cx="11412746" cy="98703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77500" lnSpcReduction="20000"/>
          </a:bodyPr>
          <a:lstStyle/>
          <a:p>
            <a:pPr marL="0" indent="0" algn="ctr">
              <a:buNone/>
            </a:pPr>
            <a:r>
              <a:rPr lang="en-US" dirty="0">
                <a:ea typeface="+mn-lt"/>
                <a:cs typeface="+mn-lt"/>
              </a:rPr>
              <a:t>The following scenarios are designed to engage students, prompt discussion, and provide insight into the dynamics of domestic abuse. They can also be used to encourage students to consider appropriate responses to supporting victims and seeking help.</a:t>
            </a:r>
            <a:endParaRPr lang="en-US" dirty="0"/>
          </a:p>
        </p:txBody>
      </p:sp>
      <p:sp>
        <p:nvSpPr>
          <p:cNvPr id="4" name="TextBox 3">
            <a:extLst>
              <a:ext uri="{FF2B5EF4-FFF2-40B4-BE49-F238E27FC236}">
                <a16:creationId xmlns:a16="http://schemas.microsoft.com/office/drawing/2014/main" id="{979AF99A-D482-64C2-724C-2D9602841588}"/>
              </a:ext>
            </a:extLst>
          </p:cNvPr>
          <p:cNvSpPr txBox="1"/>
          <p:nvPr/>
        </p:nvSpPr>
        <p:spPr>
          <a:xfrm>
            <a:off x="475958" y="3031109"/>
            <a:ext cx="7079017" cy="304698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Situation:</a:t>
            </a:r>
            <a:r>
              <a:rPr lang="en-US" sz="2400" dirty="0"/>
              <a:t> Mia is in a relationship with her boyfriend, Tom. Over time, Tom begins to criticize her appearance, intelligence, and decisions. He makes her feel worthless and constantly tells her that no one else will love her. Mia feels anxious, but she doesn’t know if this is normal in relationships. She starts to feel isolated, not wanting to spend time with friends.</a:t>
            </a:r>
          </a:p>
        </p:txBody>
      </p:sp>
      <p:sp>
        <p:nvSpPr>
          <p:cNvPr id="5" name="TextBox 4">
            <a:extLst>
              <a:ext uri="{FF2B5EF4-FFF2-40B4-BE49-F238E27FC236}">
                <a16:creationId xmlns:a16="http://schemas.microsoft.com/office/drawing/2014/main" id="{A213475E-D063-BD7E-DD25-693D3CBA03AE}"/>
              </a:ext>
            </a:extLst>
          </p:cNvPr>
          <p:cNvSpPr txBox="1"/>
          <p:nvPr/>
        </p:nvSpPr>
        <p:spPr>
          <a:xfrm>
            <a:off x="8368965" y="3119312"/>
            <a:ext cx="3393440" cy="286232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Discussion Points:</a:t>
            </a:r>
          </a:p>
          <a:p>
            <a:endParaRPr lang="en-US" b="1" dirty="0"/>
          </a:p>
          <a:p>
            <a:pPr>
              <a:buFont typeface=""/>
              <a:buChar char="•"/>
            </a:pPr>
            <a:r>
              <a:rPr lang="en-US" dirty="0"/>
              <a:t>What signs of domestic violence can be identified in this scenario?</a:t>
            </a:r>
          </a:p>
          <a:p>
            <a:pPr>
              <a:buFont typeface=""/>
              <a:buChar char="•"/>
            </a:pPr>
            <a:r>
              <a:rPr lang="en-US" dirty="0"/>
              <a:t>How might Mia feel about herself in this relationship?</a:t>
            </a:r>
          </a:p>
          <a:p>
            <a:pPr>
              <a:buFont typeface=""/>
              <a:buChar char="•"/>
            </a:pPr>
            <a:r>
              <a:rPr lang="en-US" dirty="0"/>
              <a:t>What support systems could Mia reach out to if she realizes this behavior is harmful?</a:t>
            </a:r>
          </a:p>
        </p:txBody>
      </p:sp>
    </p:spTree>
    <p:extLst>
      <p:ext uri="{BB962C8B-B14F-4D97-AF65-F5344CB8AC3E}">
        <p14:creationId xmlns:p14="http://schemas.microsoft.com/office/powerpoint/2010/main" val="249962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892D2-5163-FF56-385E-BFA0C02EC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31A07-EBB0-B9A9-0225-C3D1BE9F0AA0}"/>
              </a:ext>
            </a:extLst>
          </p:cNvPr>
          <p:cNvSpPr>
            <a:spLocks noGrp="1"/>
          </p:cNvSpPr>
          <p:nvPr>
            <p:ph type="title"/>
          </p:nvPr>
        </p:nvSpPr>
        <p:spPr>
          <a:xfrm>
            <a:off x="473299" y="386590"/>
            <a:ext cx="11105881" cy="1325563"/>
          </a:xfrm>
        </p:spPr>
        <p:style>
          <a:lnRef idx="2">
            <a:schemeClr val="accent2"/>
          </a:lnRef>
          <a:fillRef idx="1">
            <a:schemeClr val="lt1"/>
          </a:fillRef>
          <a:effectRef idx="0">
            <a:schemeClr val="accent2"/>
          </a:effectRef>
          <a:fontRef idx="minor">
            <a:schemeClr val="dk1"/>
          </a:fontRef>
        </p:style>
        <p:txBody>
          <a:bodyPr/>
          <a:lstStyle/>
          <a:p>
            <a:r>
              <a:rPr lang="en-US" dirty="0"/>
              <a:t>Scenarios – is domestic violence occurring?</a:t>
            </a:r>
            <a:br>
              <a:rPr lang="en-US" dirty="0"/>
            </a:br>
            <a:r>
              <a:rPr lang="en-US" dirty="0"/>
              <a:t>What advice would you give?</a:t>
            </a:r>
          </a:p>
        </p:txBody>
      </p:sp>
      <p:sp>
        <p:nvSpPr>
          <p:cNvPr id="3" name="Content Placeholder 2">
            <a:extLst>
              <a:ext uri="{FF2B5EF4-FFF2-40B4-BE49-F238E27FC236}">
                <a16:creationId xmlns:a16="http://schemas.microsoft.com/office/drawing/2014/main" id="{49768801-D5CA-A2F6-52C7-7B0810509745}"/>
              </a:ext>
            </a:extLst>
          </p:cNvPr>
          <p:cNvSpPr>
            <a:spLocks noGrp="1"/>
          </p:cNvSpPr>
          <p:nvPr>
            <p:ph idx="1"/>
          </p:nvPr>
        </p:nvSpPr>
        <p:spPr>
          <a:xfrm>
            <a:off x="470869" y="1922217"/>
            <a:ext cx="11114386" cy="98703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77500" lnSpcReduction="20000"/>
          </a:bodyPr>
          <a:lstStyle/>
          <a:p>
            <a:pPr marL="0" indent="0" algn="ctr">
              <a:buNone/>
            </a:pPr>
            <a:r>
              <a:rPr lang="en-US" dirty="0">
                <a:ea typeface="+mn-lt"/>
                <a:cs typeface="+mn-lt"/>
              </a:rPr>
              <a:t>The following scenarios are designed to engage students, prompt discussion, and provide insight into the dynamics of domestic abuse. They can also be used to encourage students to consider appropriate responses to supporting victims and seeking help.</a:t>
            </a:r>
            <a:endParaRPr lang="en-US" dirty="0"/>
          </a:p>
        </p:txBody>
      </p:sp>
      <p:sp>
        <p:nvSpPr>
          <p:cNvPr id="4" name="TextBox 3">
            <a:extLst>
              <a:ext uri="{FF2B5EF4-FFF2-40B4-BE49-F238E27FC236}">
                <a16:creationId xmlns:a16="http://schemas.microsoft.com/office/drawing/2014/main" id="{8EB08665-80F9-5FBF-1104-AB0F74641B77}"/>
              </a:ext>
            </a:extLst>
          </p:cNvPr>
          <p:cNvSpPr txBox="1"/>
          <p:nvPr/>
        </p:nvSpPr>
        <p:spPr>
          <a:xfrm>
            <a:off x="475958" y="3256489"/>
            <a:ext cx="7079017" cy="267765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Situation:</a:t>
            </a:r>
            <a:r>
              <a:rPr lang="en-US" sz="2400" dirty="0">
                <a:ea typeface="+mn-lt"/>
                <a:cs typeface="+mn-lt"/>
              </a:rPr>
              <a:t> Sam and his partner, Jordan, have been together for a year. Recently, Jordan has started getting angry and sometimes pushes or hits Sam during arguments. Sam feels scared, but he is afraid of telling anyone because he worries people won’t believe him or will blame him. He doesn’t know if the situation is bad enough to ask for help.</a:t>
            </a:r>
            <a:endParaRPr lang="en-US" dirty="0">
              <a:ea typeface="+mn-lt"/>
              <a:cs typeface="+mn-lt"/>
            </a:endParaRPr>
          </a:p>
        </p:txBody>
      </p:sp>
      <p:sp>
        <p:nvSpPr>
          <p:cNvPr id="6" name="TextBox 5">
            <a:extLst>
              <a:ext uri="{FF2B5EF4-FFF2-40B4-BE49-F238E27FC236}">
                <a16:creationId xmlns:a16="http://schemas.microsoft.com/office/drawing/2014/main" id="{59ABD0C3-FA7E-7BF2-087C-662DE7CC1C41}"/>
              </a:ext>
            </a:extLst>
          </p:cNvPr>
          <p:cNvSpPr txBox="1"/>
          <p:nvPr/>
        </p:nvSpPr>
        <p:spPr>
          <a:xfrm>
            <a:off x="8471424" y="3311165"/>
            <a:ext cx="3108101" cy="258532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Discussion Points:</a:t>
            </a:r>
          </a:p>
          <a:p>
            <a:pPr>
              <a:buFont typeface=""/>
              <a:buChar char="•"/>
            </a:pPr>
            <a:r>
              <a:rPr lang="en-US"/>
              <a:t>How can physical abuse manifest in relationships?</a:t>
            </a:r>
          </a:p>
          <a:p>
            <a:pPr>
              <a:buFont typeface=""/>
              <a:buChar char="•"/>
            </a:pPr>
            <a:r>
              <a:rPr lang="en-US"/>
              <a:t>What are the potential risks of staying in a relationship with physical abuse?</a:t>
            </a:r>
          </a:p>
          <a:p>
            <a:pPr>
              <a:buFont typeface=""/>
              <a:buChar char="•"/>
            </a:pPr>
            <a:r>
              <a:rPr lang="en-US"/>
              <a:t>Where can Sam go to seek help and advice in this situation?</a:t>
            </a:r>
          </a:p>
        </p:txBody>
      </p:sp>
    </p:spTree>
    <p:extLst>
      <p:ext uri="{BB962C8B-B14F-4D97-AF65-F5344CB8AC3E}">
        <p14:creationId xmlns:p14="http://schemas.microsoft.com/office/powerpoint/2010/main" val="3776464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E3EF28249C14C91C5A3441B8EB20D" ma:contentTypeVersion="16" ma:contentTypeDescription="Create a new document." ma:contentTypeScope="" ma:versionID="4103fc22930a07091bdd1abdd3398d65">
  <xsd:schema xmlns:xsd="http://www.w3.org/2001/XMLSchema" xmlns:xs="http://www.w3.org/2001/XMLSchema" xmlns:p="http://schemas.microsoft.com/office/2006/metadata/properties" xmlns:ns2="a069c9ed-0cac-44b6-a5eb-1ecea373b7dc" xmlns:ns3="4351cd2f-93f9-4f64-b1f1-f86b38ca2e0e" targetNamespace="http://schemas.microsoft.com/office/2006/metadata/properties" ma:root="true" ma:fieldsID="b0c82149020f2319c7c8d6befc9b9675" ns2:_="" ns3:_="">
    <xsd:import namespace="a069c9ed-0cac-44b6-a5eb-1ecea373b7dc"/>
    <xsd:import namespace="4351cd2f-93f9-4f64-b1f1-f86b38ca2e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9c9ed-0cac-44b6-a5eb-1ecea373b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cae0aa-4a62-41ca-8ed3-fdb650d054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1cd2f-93f9-4f64-b1f1-f86b38ca2e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4913ab-976c-4cc7-9e58-326994551cf7}" ma:internalName="TaxCatchAll" ma:showField="CatchAllData" ma:web="4351cd2f-93f9-4f64-b1f1-f86b38ca2e0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69c9ed-0cac-44b6-a5eb-1ecea373b7dc">
      <Terms xmlns="http://schemas.microsoft.com/office/infopath/2007/PartnerControls"/>
    </lcf76f155ced4ddcb4097134ff3c332f>
    <TaxCatchAll xmlns="4351cd2f-93f9-4f64-b1f1-f86b38ca2e0e" xsi:nil="true"/>
  </documentManagement>
</p:properties>
</file>

<file path=customXml/itemProps1.xml><?xml version="1.0" encoding="utf-8"?>
<ds:datastoreItem xmlns:ds="http://schemas.openxmlformats.org/officeDocument/2006/customXml" ds:itemID="{FEFFD8C2-4027-4CAF-BC7C-B66DFE726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9c9ed-0cac-44b6-a5eb-1ecea373b7dc"/>
    <ds:schemaRef ds:uri="4351cd2f-93f9-4f64-b1f1-f86b38ca2e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45230-E140-4928-8B72-CE7E71720C01}">
  <ds:schemaRefs>
    <ds:schemaRef ds:uri="http://schemas.microsoft.com/sharepoint/v3/contenttype/forms"/>
  </ds:schemaRefs>
</ds:datastoreItem>
</file>

<file path=customXml/itemProps3.xml><?xml version="1.0" encoding="utf-8"?>
<ds:datastoreItem xmlns:ds="http://schemas.openxmlformats.org/officeDocument/2006/customXml" ds:itemID="{0CB893B4-2061-4C8F-A154-B87261B20A75}">
  <ds:schemaRefs>
    <ds:schemaRef ds:uri="http://schemas.microsoft.com/office/2006/metadata/properties"/>
    <ds:schemaRef ds:uri="http://schemas.microsoft.com/office/infopath/2007/PartnerControls"/>
    <ds:schemaRef ds:uri="a069c9ed-0cac-44b6-a5eb-1ecea373b7dc"/>
    <ds:schemaRef ds:uri="4351cd2f-93f9-4f64-b1f1-f86b38ca2e0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TEACHER INFORMATION </vt:lpstr>
      <vt:lpstr>TITLE – Understanding Domestic Abuse and How to Seek Help (page 21 )</vt:lpstr>
      <vt:lpstr>What is domestic abuse?</vt:lpstr>
      <vt:lpstr>PowerPoint Presentation</vt:lpstr>
      <vt:lpstr>Case Study </vt:lpstr>
      <vt:lpstr>Reflect on what you watched</vt:lpstr>
      <vt:lpstr>Identifying the Signs of Domestic Abuse (page 22)</vt:lpstr>
      <vt:lpstr>Scenarios – is domestic violence occurring? What advice would you give?</vt:lpstr>
      <vt:lpstr>Scenarios – is domestic violence occurring? What advice would you give?</vt:lpstr>
      <vt:lpstr>Important things to remember:</vt:lpstr>
      <vt:lpstr>The Impact of Domestic Abuse</vt:lpstr>
      <vt:lpstr>Support and Getting Help</vt:lpstr>
      <vt:lpstr>Reflection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244</cp:revision>
  <dcterms:created xsi:type="dcterms:W3CDTF">2025-02-11T13:32:03Z</dcterms:created>
  <dcterms:modified xsi:type="dcterms:W3CDTF">2025-02-11T21:08:31Z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0x010100EC0E3EF28249C14C91C5A3441B8EB20D</vt:lpwstr>
  </property>
  <property fmtid="{D5CDD505-2E9C-101B-9397-08002B2CF9AE}" pid="3" name="MediaServiceImageTags">
    <vt:lpwstr/>
  </property>
</Properties>
</file>