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xml" ContentType="application/vnd.openxmlformats-officedocument.presentationml.notesSlide+xml"/>
  <Override PartName="/ppt/comments/modernComment_11B_A1818128.xml" ContentType="application/vnd.ms-powerpoint.comments+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14"/>
  </p:notesMasterIdLst>
  <p:sldIdLst>
    <p:sldId id="278" r:id="rId5"/>
    <p:sldId id="281" r:id="rId6"/>
    <p:sldId id="279" r:id="rId7"/>
    <p:sldId id="282" r:id="rId8"/>
    <p:sldId id="283" r:id="rId9"/>
    <p:sldId id="284" r:id="rId10"/>
    <p:sldId id="285" r:id="rId11"/>
    <p:sldId id="286" r:id="rId12"/>
    <p:sldId id="287"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4AA2A93F-94C2-80C6-37DE-8667D0E0876D}" name="Lucy Clancy - RFSS" initials="LR" userId="S::lucy.clancy@rugbyfreesecondary.co.uk::f8ac228c-8e0c-4369-8e08-99d7700ff334" providerId="AD"/>
</p188: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5EAF690-0EC5-EAE9-6461-40AC37693BE1}" v="666" dt="2025-02-11T12:12:11.573"/>
    <p1510:client id="{A30DC961-4CF2-7A56-7573-A61ABA02D335}" v="19" dt="2025-02-11T12:13:18.39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72" autoAdjust="0"/>
    <p:restoredTop sz="94660"/>
  </p:normalViewPr>
  <p:slideViewPr>
    <p:cSldViewPr snapToGrid="0">
      <p:cViewPr varScale="1">
        <p:scale>
          <a:sx n="86" d="100"/>
          <a:sy n="86" d="100"/>
        </p:scale>
        <p:origin x="96" y="88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ableStyles" Target="tableStyles.xml"/><Relationship Id="rId3" Type="http://schemas.openxmlformats.org/officeDocument/2006/relationships/customXml" Target="../customXml/item3.xml"/><Relationship Id="rId21" Type="http://schemas.microsoft.com/office/2018/10/relationships/authors" Target="author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20"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presProps" Target="presProps.xml"/><Relationship Id="rId10" Type="http://schemas.openxmlformats.org/officeDocument/2006/relationships/slide" Target="slides/slide6.xml"/><Relationship Id="rId19" Type="http://schemas.microsoft.com/office/2016/11/relationships/changesInfo" Target="changesInfos/changesInfo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notesMaster" Target="notesMasters/notes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Lucy Clancy - RFSS" userId="S::lucy.clancy@rugbyfreesecondary.co.uk::f8ac228c-8e0c-4369-8e08-99d7700ff334" providerId="AD" clId="Web-{A30DC961-4CF2-7A56-7573-A61ABA02D335}"/>
    <pc:docChg chg="modSld">
      <pc:chgData name="Lucy Clancy - RFSS" userId="S::lucy.clancy@rugbyfreesecondary.co.uk::f8ac228c-8e0c-4369-8e08-99d7700ff334" providerId="AD" clId="Web-{A30DC961-4CF2-7A56-7573-A61ABA02D335}" dt="2025-02-11T12:13:13.054" v="17" actId="20577"/>
      <pc:docMkLst>
        <pc:docMk/>
      </pc:docMkLst>
      <pc:sldChg chg="modSp">
        <pc:chgData name="Lucy Clancy - RFSS" userId="S::lucy.clancy@rugbyfreesecondary.co.uk::f8ac228c-8e0c-4369-8e08-99d7700ff334" providerId="AD" clId="Web-{A30DC961-4CF2-7A56-7573-A61ABA02D335}" dt="2025-02-11T12:12:28.177" v="4" actId="20577"/>
        <pc:sldMkLst>
          <pc:docMk/>
          <pc:sldMk cId="3005600954" sldId="278"/>
        </pc:sldMkLst>
        <pc:spChg chg="mod">
          <ac:chgData name="Lucy Clancy - RFSS" userId="S::lucy.clancy@rugbyfreesecondary.co.uk::f8ac228c-8e0c-4369-8e08-99d7700ff334" providerId="AD" clId="Web-{A30DC961-4CF2-7A56-7573-A61ABA02D335}" dt="2025-02-11T12:12:28.177" v="4" actId="20577"/>
          <ac:spMkLst>
            <pc:docMk/>
            <pc:sldMk cId="3005600954" sldId="278"/>
            <ac:spMk id="2" creationId="{C7877717-EE46-DEFD-A14F-4133F9BD43FC}"/>
          </ac:spMkLst>
        </pc:spChg>
      </pc:sldChg>
      <pc:sldChg chg="modSp">
        <pc:chgData name="Lucy Clancy - RFSS" userId="S::lucy.clancy@rugbyfreesecondary.co.uk::f8ac228c-8e0c-4369-8e08-99d7700ff334" providerId="AD" clId="Web-{A30DC961-4CF2-7A56-7573-A61ABA02D335}" dt="2025-02-11T12:12:50.600" v="10" actId="20577"/>
        <pc:sldMkLst>
          <pc:docMk/>
          <pc:sldMk cId="948978858" sldId="279"/>
        </pc:sldMkLst>
        <pc:spChg chg="mod">
          <ac:chgData name="Lucy Clancy - RFSS" userId="S::lucy.clancy@rugbyfreesecondary.co.uk::f8ac228c-8e0c-4369-8e08-99d7700ff334" providerId="AD" clId="Web-{A30DC961-4CF2-7A56-7573-A61ABA02D335}" dt="2025-02-11T12:12:50.600" v="10" actId="20577"/>
          <ac:spMkLst>
            <pc:docMk/>
            <pc:sldMk cId="948978858" sldId="279"/>
            <ac:spMk id="2" creationId="{90E498A9-F7E8-0222-1833-76EDC121DD0E}"/>
          </ac:spMkLst>
        </pc:spChg>
      </pc:sldChg>
      <pc:sldChg chg="modSp">
        <pc:chgData name="Lucy Clancy - RFSS" userId="S::lucy.clancy@rugbyfreesecondary.co.uk::f8ac228c-8e0c-4369-8e08-99d7700ff334" providerId="AD" clId="Web-{A30DC961-4CF2-7A56-7573-A61ABA02D335}" dt="2025-02-11T12:13:13.054" v="17" actId="20577"/>
        <pc:sldMkLst>
          <pc:docMk/>
          <pc:sldMk cId="2709618984" sldId="283"/>
        </pc:sldMkLst>
        <pc:spChg chg="mod">
          <ac:chgData name="Lucy Clancy - RFSS" userId="S::lucy.clancy@rugbyfreesecondary.co.uk::f8ac228c-8e0c-4369-8e08-99d7700ff334" providerId="AD" clId="Web-{A30DC961-4CF2-7A56-7573-A61ABA02D335}" dt="2025-02-11T12:13:13.054" v="17" actId="20577"/>
          <ac:spMkLst>
            <pc:docMk/>
            <pc:sldMk cId="2709618984" sldId="283"/>
            <ac:spMk id="2" creationId="{7D9BC06E-D963-7B09-4931-296679A7D640}"/>
          </ac:spMkLst>
        </pc:spChg>
      </pc:sldChg>
    </pc:docChg>
  </pc:docChgLst>
  <pc:docChgLst>
    <pc:chgData name="Lucy Clancy - RFSS" userId="S::lucy.clancy@rugbyfreesecondary.co.uk::f8ac228c-8e0c-4369-8e08-99d7700ff334" providerId="AD" clId="Web-{75EAF690-0EC5-EAE9-6461-40AC37693BE1}"/>
    <pc:docChg chg="mod addSld delSld modSld">
      <pc:chgData name="Lucy Clancy - RFSS" userId="S::lucy.clancy@rugbyfreesecondary.co.uk::f8ac228c-8e0c-4369-8e08-99d7700ff334" providerId="AD" clId="Web-{75EAF690-0EC5-EAE9-6461-40AC37693BE1}" dt="2025-02-11T12:12:11.573" v="697" actId="1076"/>
      <pc:docMkLst>
        <pc:docMk/>
      </pc:docMkLst>
      <pc:sldChg chg="del">
        <pc:chgData name="Lucy Clancy - RFSS" userId="S::lucy.clancy@rugbyfreesecondary.co.uk::f8ac228c-8e0c-4369-8e08-99d7700ff334" providerId="AD" clId="Web-{75EAF690-0EC5-EAE9-6461-40AC37693BE1}" dt="2025-02-11T09:53:55.669" v="3"/>
        <pc:sldMkLst>
          <pc:docMk/>
          <pc:sldMk cId="109857222" sldId="256"/>
        </pc:sldMkLst>
      </pc:sldChg>
      <pc:sldChg chg="addSp delSp modSp add del">
        <pc:chgData name="Lucy Clancy - RFSS" userId="S::lucy.clancy@rugbyfreesecondary.co.uk::f8ac228c-8e0c-4369-8e08-99d7700ff334" providerId="AD" clId="Web-{75EAF690-0EC5-EAE9-6461-40AC37693BE1}" dt="2025-02-11T10:49:40.097" v="628" actId="20577"/>
        <pc:sldMkLst>
          <pc:docMk/>
          <pc:sldMk cId="3005600954" sldId="278"/>
        </pc:sldMkLst>
        <pc:spChg chg="mod">
          <ac:chgData name="Lucy Clancy - RFSS" userId="S::lucy.clancy@rugbyfreesecondary.co.uk::f8ac228c-8e0c-4369-8e08-99d7700ff334" providerId="AD" clId="Web-{75EAF690-0EC5-EAE9-6461-40AC37693BE1}" dt="2025-02-11T09:54:15.076" v="8" actId="20577"/>
          <ac:spMkLst>
            <pc:docMk/>
            <pc:sldMk cId="3005600954" sldId="278"/>
            <ac:spMk id="2" creationId="{C7877717-EE46-DEFD-A14F-4133F9BD43FC}"/>
          </ac:spMkLst>
        </pc:spChg>
        <pc:spChg chg="mod">
          <ac:chgData name="Lucy Clancy - RFSS" userId="S::lucy.clancy@rugbyfreesecondary.co.uk::f8ac228c-8e0c-4369-8e08-99d7700ff334" providerId="AD" clId="Web-{75EAF690-0EC5-EAE9-6461-40AC37693BE1}" dt="2025-02-11T10:49:40.097" v="628" actId="20577"/>
          <ac:spMkLst>
            <pc:docMk/>
            <pc:sldMk cId="3005600954" sldId="278"/>
            <ac:spMk id="3" creationId="{2F6ECD15-9D74-1EBF-3574-CB666F33F3CE}"/>
          </ac:spMkLst>
        </pc:spChg>
        <pc:spChg chg="mod">
          <ac:chgData name="Lucy Clancy - RFSS" userId="S::lucy.clancy@rugbyfreesecondary.co.uk::f8ac228c-8e0c-4369-8e08-99d7700ff334" providerId="AD" clId="Web-{75EAF690-0EC5-EAE9-6461-40AC37693BE1}" dt="2025-02-11T09:56:12.392" v="21" actId="20577"/>
          <ac:spMkLst>
            <pc:docMk/>
            <pc:sldMk cId="3005600954" sldId="278"/>
            <ac:spMk id="8" creationId="{0F502C02-5910-EA72-DAC7-A94E0AFA45BC}"/>
          </ac:spMkLst>
        </pc:spChg>
        <pc:picChg chg="add mod">
          <ac:chgData name="Lucy Clancy - RFSS" userId="S::lucy.clancy@rugbyfreesecondary.co.uk::f8ac228c-8e0c-4369-8e08-99d7700ff334" providerId="AD" clId="Web-{75EAF690-0EC5-EAE9-6461-40AC37693BE1}" dt="2025-02-11T09:56:31.627" v="29" actId="1076"/>
          <ac:picMkLst>
            <pc:docMk/>
            <pc:sldMk cId="3005600954" sldId="278"/>
            <ac:picMk id="5" creationId="{E09AA97A-75D5-21B7-FAA8-49264BCF72C4}"/>
          </ac:picMkLst>
        </pc:picChg>
        <pc:picChg chg="del">
          <ac:chgData name="Lucy Clancy - RFSS" userId="S::lucy.clancy@rugbyfreesecondary.co.uk::f8ac228c-8e0c-4369-8e08-99d7700ff334" providerId="AD" clId="Web-{75EAF690-0EC5-EAE9-6461-40AC37693BE1}" dt="2025-02-11T09:54:52.499" v="19"/>
          <ac:picMkLst>
            <pc:docMk/>
            <pc:sldMk cId="3005600954" sldId="278"/>
            <ac:picMk id="7" creationId="{BB3078BE-FB00-8C86-A627-6E38BB44D2DE}"/>
          </ac:picMkLst>
        </pc:picChg>
      </pc:sldChg>
      <pc:sldChg chg="addSp delSp modSp add">
        <pc:chgData name="Lucy Clancy - RFSS" userId="S::lucy.clancy@rugbyfreesecondary.co.uk::f8ac228c-8e0c-4369-8e08-99d7700ff334" providerId="AD" clId="Web-{75EAF690-0EC5-EAE9-6461-40AC37693BE1}" dt="2025-02-11T09:58:25.115" v="40" actId="20577"/>
        <pc:sldMkLst>
          <pc:docMk/>
          <pc:sldMk cId="948978858" sldId="279"/>
        </pc:sldMkLst>
        <pc:spChg chg="mod">
          <ac:chgData name="Lucy Clancy - RFSS" userId="S::lucy.clancy@rugbyfreesecondary.co.uk::f8ac228c-8e0c-4369-8e08-99d7700ff334" providerId="AD" clId="Web-{75EAF690-0EC5-EAE9-6461-40AC37693BE1}" dt="2025-02-11T09:58:25.115" v="40" actId="20577"/>
          <ac:spMkLst>
            <pc:docMk/>
            <pc:sldMk cId="948978858" sldId="279"/>
            <ac:spMk id="2" creationId="{90E498A9-F7E8-0222-1833-76EDC121DD0E}"/>
          </ac:spMkLst>
        </pc:spChg>
        <pc:spChg chg="add del">
          <ac:chgData name="Lucy Clancy - RFSS" userId="S::lucy.clancy@rugbyfreesecondary.co.uk::f8ac228c-8e0c-4369-8e08-99d7700ff334" providerId="AD" clId="Web-{75EAF690-0EC5-EAE9-6461-40AC37693BE1}" dt="2025-02-11T09:58:14.364" v="37"/>
          <ac:spMkLst>
            <pc:docMk/>
            <pc:sldMk cId="948978858" sldId="279"/>
            <ac:spMk id="10" creationId="{2E17E911-875F-4DE5-8699-99D9F1805A5D}"/>
          </ac:spMkLst>
        </pc:spChg>
        <pc:spChg chg="add del">
          <ac:chgData name="Lucy Clancy - RFSS" userId="S::lucy.clancy@rugbyfreesecondary.co.uk::f8ac228c-8e0c-4369-8e08-99d7700ff334" providerId="AD" clId="Web-{75EAF690-0EC5-EAE9-6461-40AC37693BE1}" dt="2025-02-11T09:58:14.364" v="37"/>
          <ac:spMkLst>
            <pc:docMk/>
            <pc:sldMk cId="948978858" sldId="279"/>
            <ac:spMk id="12" creationId="{CD9FE4EF-C4D8-49A0-B2FF-81D8DB7D8A24}"/>
          </ac:spMkLst>
        </pc:spChg>
        <pc:spChg chg="add del">
          <ac:chgData name="Lucy Clancy - RFSS" userId="S::lucy.clancy@rugbyfreesecondary.co.uk::f8ac228c-8e0c-4369-8e08-99d7700ff334" providerId="AD" clId="Web-{75EAF690-0EC5-EAE9-6461-40AC37693BE1}" dt="2025-02-11T09:58:14.364" v="37"/>
          <ac:spMkLst>
            <pc:docMk/>
            <pc:sldMk cId="948978858" sldId="279"/>
            <ac:spMk id="14" creationId="{4300840D-0A0B-4512-BACA-B439D5B9C57C}"/>
          </ac:spMkLst>
        </pc:spChg>
        <pc:spChg chg="add del">
          <ac:chgData name="Lucy Clancy - RFSS" userId="S::lucy.clancy@rugbyfreesecondary.co.uk::f8ac228c-8e0c-4369-8e08-99d7700ff334" providerId="AD" clId="Web-{75EAF690-0EC5-EAE9-6461-40AC37693BE1}" dt="2025-02-11T09:58:14.364" v="37"/>
          <ac:spMkLst>
            <pc:docMk/>
            <pc:sldMk cId="948978858" sldId="279"/>
            <ac:spMk id="16" creationId="{D2B78728-A580-49A7-84F9-6EF6F583ADE0}"/>
          </ac:spMkLst>
        </pc:spChg>
        <pc:spChg chg="add del">
          <ac:chgData name="Lucy Clancy - RFSS" userId="S::lucy.clancy@rugbyfreesecondary.co.uk::f8ac228c-8e0c-4369-8e08-99d7700ff334" providerId="AD" clId="Web-{75EAF690-0EC5-EAE9-6461-40AC37693BE1}" dt="2025-02-11T09:58:14.364" v="37"/>
          <ac:spMkLst>
            <pc:docMk/>
            <pc:sldMk cId="948978858" sldId="279"/>
            <ac:spMk id="18" creationId="{38FAA1A1-D861-433F-88FA-1E9D6FD31D11}"/>
          </ac:spMkLst>
        </pc:spChg>
        <pc:spChg chg="add del">
          <ac:chgData name="Lucy Clancy - RFSS" userId="S::lucy.clancy@rugbyfreesecondary.co.uk::f8ac228c-8e0c-4369-8e08-99d7700ff334" providerId="AD" clId="Web-{75EAF690-0EC5-EAE9-6461-40AC37693BE1}" dt="2025-02-11T09:58:14.364" v="37"/>
          <ac:spMkLst>
            <pc:docMk/>
            <pc:sldMk cId="948978858" sldId="279"/>
            <ac:spMk id="20" creationId="{8D71EDA1-87BF-4D5D-AB79-F346FD19278A}"/>
          </ac:spMkLst>
        </pc:spChg>
        <pc:spChg chg="add">
          <ac:chgData name="Lucy Clancy - RFSS" userId="S::lucy.clancy@rugbyfreesecondary.co.uk::f8ac228c-8e0c-4369-8e08-99d7700ff334" providerId="AD" clId="Web-{75EAF690-0EC5-EAE9-6461-40AC37693BE1}" dt="2025-02-11T09:58:14.364" v="37"/>
          <ac:spMkLst>
            <pc:docMk/>
            <pc:sldMk cId="948978858" sldId="279"/>
            <ac:spMk id="34" creationId="{45D37F4E-DDB4-456B-97E0-9937730A039F}"/>
          </ac:spMkLst>
        </pc:spChg>
        <pc:spChg chg="add">
          <ac:chgData name="Lucy Clancy - RFSS" userId="S::lucy.clancy@rugbyfreesecondary.co.uk::f8ac228c-8e0c-4369-8e08-99d7700ff334" providerId="AD" clId="Web-{75EAF690-0EC5-EAE9-6461-40AC37693BE1}" dt="2025-02-11T09:58:14.364" v="37"/>
          <ac:spMkLst>
            <pc:docMk/>
            <pc:sldMk cId="948978858" sldId="279"/>
            <ac:spMk id="36" creationId="{B2DD41CD-8F47-4F56-AD12-4E2FF7696987}"/>
          </ac:spMkLst>
        </pc:spChg>
        <pc:graphicFrameChg chg="mod modGraphic">
          <ac:chgData name="Lucy Clancy - RFSS" userId="S::lucy.clancy@rugbyfreesecondary.co.uk::f8ac228c-8e0c-4369-8e08-99d7700ff334" providerId="AD" clId="Web-{75EAF690-0EC5-EAE9-6461-40AC37693BE1}" dt="2025-02-11T09:57:34.973" v="35"/>
          <ac:graphicFrameMkLst>
            <pc:docMk/>
            <pc:sldMk cId="948978858" sldId="279"/>
            <ac:graphicFrameMk id="5" creationId="{965974C9-7CA8-A0ED-A02E-C26443A07393}"/>
          </ac:graphicFrameMkLst>
        </pc:graphicFrameChg>
        <pc:picChg chg="add mod modCrop">
          <ac:chgData name="Lucy Clancy - RFSS" userId="S::lucy.clancy@rugbyfreesecondary.co.uk::f8ac228c-8e0c-4369-8e08-99d7700ff334" providerId="AD" clId="Web-{75EAF690-0EC5-EAE9-6461-40AC37693BE1}" dt="2025-02-11T09:58:22.240" v="39"/>
          <ac:picMkLst>
            <pc:docMk/>
            <pc:sldMk cId="948978858" sldId="279"/>
            <ac:picMk id="29" creationId="{A5B4A457-63E6-B9F2-C829-A9E2BED8B4AB}"/>
          </ac:picMkLst>
        </pc:picChg>
      </pc:sldChg>
      <pc:sldChg chg="modSp add del">
        <pc:chgData name="Lucy Clancy - RFSS" userId="S::lucy.clancy@rugbyfreesecondary.co.uk::f8ac228c-8e0c-4369-8e08-99d7700ff334" providerId="AD" clId="Web-{75EAF690-0EC5-EAE9-6461-40AC37693BE1}" dt="2025-02-11T10:51:28.476" v="682" actId="20577"/>
        <pc:sldMkLst>
          <pc:docMk/>
          <pc:sldMk cId="755613287" sldId="281"/>
        </pc:sldMkLst>
        <pc:spChg chg="mod">
          <ac:chgData name="Lucy Clancy - RFSS" userId="S::lucy.clancy@rugbyfreesecondary.co.uk::f8ac228c-8e0c-4369-8e08-99d7700ff334" providerId="AD" clId="Web-{75EAF690-0EC5-EAE9-6461-40AC37693BE1}" dt="2025-02-11T10:51:28.476" v="682" actId="20577"/>
          <ac:spMkLst>
            <pc:docMk/>
            <pc:sldMk cId="755613287" sldId="281"/>
            <ac:spMk id="3" creationId="{88BECB8F-B45B-612B-31FF-261F25A64C01}"/>
          </ac:spMkLst>
        </pc:spChg>
      </pc:sldChg>
      <pc:sldChg chg="addSp delSp modSp new mod setBg">
        <pc:chgData name="Lucy Clancy - RFSS" userId="S::lucy.clancy@rugbyfreesecondary.co.uk::f8ac228c-8e0c-4369-8e08-99d7700ff334" providerId="AD" clId="Web-{75EAF690-0EC5-EAE9-6461-40AC37693BE1}" dt="2025-02-11T10:00:29.025" v="70"/>
        <pc:sldMkLst>
          <pc:docMk/>
          <pc:sldMk cId="2775478863" sldId="282"/>
        </pc:sldMkLst>
        <pc:spChg chg="mod">
          <ac:chgData name="Lucy Clancy - RFSS" userId="S::lucy.clancy@rugbyfreesecondary.co.uk::f8ac228c-8e0c-4369-8e08-99d7700ff334" providerId="AD" clId="Web-{75EAF690-0EC5-EAE9-6461-40AC37693BE1}" dt="2025-02-11T10:00:29.025" v="70"/>
          <ac:spMkLst>
            <pc:docMk/>
            <pc:sldMk cId="2775478863" sldId="282"/>
            <ac:spMk id="2" creationId="{F7FF0EE7-CB15-A8F7-21AD-E8C79BB58B70}"/>
          </ac:spMkLst>
        </pc:spChg>
        <pc:spChg chg="mod">
          <ac:chgData name="Lucy Clancy - RFSS" userId="S::lucy.clancy@rugbyfreesecondary.co.uk::f8ac228c-8e0c-4369-8e08-99d7700ff334" providerId="AD" clId="Web-{75EAF690-0EC5-EAE9-6461-40AC37693BE1}" dt="2025-02-11T10:00:29.025" v="70"/>
          <ac:spMkLst>
            <pc:docMk/>
            <pc:sldMk cId="2775478863" sldId="282"/>
            <ac:spMk id="3" creationId="{FB7AF42D-4A5E-92B6-C9E1-5B9E5985503A}"/>
          </ac:spMkLst>
        </pc:spChg>
        <pc:spChg chg="del mod">
          <ac:chgData name="Lucy Clancy - RFSS" userId="S::lucy.clancy@rugbyfreesecondary.co.uk::f8ac228c-8e0c-4369-8e08-99d7700ff334" providerId="AD" clId="Web-{75EAF690-0EC5-EAE9-6461-40AC37693BE1}" dt="2025-02-11T10:00:23.103" v="69"/>
          <ac:spMkLst>
            <pc:docMk/>
            <pc:sldMk cId="2775478863" sldId="282"/>
            <ac:spMk id="4" creationId="{0248B30B-FFA2-11F4-D455-2C7C82D864C5}"/>
          </ac:spMkLst>
        </pc:spChg>
        <pc:spChg chg="add">
          <ac:chgData name="Lucy Clancy - RFSS" userId="S::lucy.clancy@rugbyfreesecondary.co.uk::f8ac228c-8e0c-4369-8e08-99d7700ff334" providerId="AD" clId="Web-{75EAF690-0EC5-EAE9-6461-40AC37693BE1}" dt="2025-02-11T10:00:29.025" v="70"/>
          <ac:spMkLst>
            <pc:docMk/>
            <pc:sldMk cId="2775478863" sldId="282"/>
            <ac:spMk id="10" creationId="{45D37F4E-DDB4-456B-97E0-9937730A039F}"/>
          </ac:spMkLst>
        </pc:spChg>
        <pc:spChg chg="add">
          <ac:chgData name="Lucy Clancy - RFSS" userId="S::lucy.clancy@rugbyfreesecondary.co.uk::f8ac228c-8e0c-4369-8e08-99d7700ff334" providerId="AD" clId="Web-{75EAF690-0EC5-EAE9-6461-40AC37693BE1}" dt="2025-02-11T10:00:29.025" v="70"/>
          <ac:spMkLst>
            <pc:docMk/>
            <pc:sldMk cId="2775478863" sldId="282"/>
            <ac:spMk id="12" creationId="{B2DD41CD-8F47-4F56-AD12-4E2FF7696987}"/>
          </ac:spMkLst>
        </pc:spChg>
        <pc:picChg chg="add mod ord">
          <ac:chgData name="Lucy Clancy - RFSS" userId="S::lucy.clancy@rugbyfreesecondary.co.uk::f8ac228c-8e0c-4369-8e08-99d7700ff334" providerId="AD" clId="Web-{75EAF690-0EC5-EAE9-6461-40AC37693BE1}" dt="2025-02-11T10:00:29.025" v="70"/>
          <ac:picMkLst>
            <pc:docMk/>
            <pc:sldMk cId="2775478863" sldId="282"/>
            <ac:picMk id="5" creationId="{0ABE04D4-EBA2-283B-616A-3C38F467BAA4}"/>
          </ac:picMkLst>
        </pc:picChg>
      </pc:sldChg>
      <pc:sldChg chg="addSp delSp modSp new addAnim modNotes">
        <pc:chgData name="Lucy Clancy - RFSS" userId="S::lucy.clancy@rugbyfreesecondary.co.uk::f8ac228c-8e0c-4369-8e08-99d7700ff334" providerId="AD" clId="Web-{75EAF690-0EC5-EAE9-6461-40AC37693BE1}" dt="2025-02-11T10:52:21.806" v="683"/>
        <pc:sldMkLst>
          <pc:docMk/>
          <pc:sldMk cId="2709618984" sldId="283"/>
        </pc:sldMkLst>
        <pc:spChg chg="mod">
          <ac:chgData name="Lucy Clancy - RFSS" userId="S::lucy.clancy@rugbyfreesecondary.co.uk::f8ac228c-8e0c-4369-8e08-99d7700ff334" providerId="AD" clId="Web-{75EAF690-0EC5-EAE9-6461-40AC37693BE1}" dt="2025-02-11T10:01:21.261" v="88" actId="1076"/>
          <ac:spMkLst>
            <pc:docMk/>
            <pc:sldMk cId="2709618984" sldId="283"/>
            <ac:spMk id="2" creationId="{7D9BC06E-D963-7B09-4931-296679A7D640}"/>
          </ac:spMkLst>
        </pc:spChg>
        <pc:spChg chg="mod">
          <ac:chgData name="Lucy Clancy - RFSS" userId="S::lucy.clancy@rugbyfreesecondary.co.uk::f8ac228c-8e0c-4369-8e08-99d7700ff334" providerId="AD" clId="Web-{75EAF690-0EC5-EAE9-6461-40AC37693BE1}" dt="2025-02-11T10:01:18.182" v="87" actId="20577"/>
          <ac:spMkLst>
            <pc:docMk/>
            <pc:sldMk cId="2709618984" sldId="283"/>
            <ac:spMk id="3" creationId="{1D11A67C-4FE5-DF4E-C395-4C3B321333B7}"/>
          </ac:spMkLst>
        </pc:spChg>
        <pc:spChg chg="del mod">
          <ac:chgData name="Lucy Clancy - RFSS" userId="S::lucy.clancy@rugbyfreesecondary.co.uk::f8ac228c-8e0c-4369-8e08-99d7700ff334" providerId="AD" clId="Web-{75EAF690-0EC5-EAE9-6461-40AC37693BE1}" dt="2025-02-11T10:03:23.249" v="136"/>
          <ac:spMkLst>
            <pc:docMk/>
            <pc:sldMk cId="2709618984" sldId="283"/>
            <ac:spMk id="4" creationId="{D4169810-8E83-1797-8C1A-917375242CAC}"/>
          </ac:spMkLst>
        </pc:spChg>
        <pc:spChg chg="add mod">
          <ac:chgData name="Lucy Clancy - RFSS" userId="S::lucy.clancy@rugbyfreesecondary.co.uk::f8ac228c-8e0c-4369-8e08-99d7700ff334" providerId="AD" clId="Web-{75EAF690-0EC5-EAE9-6461-40AC37693BE1}" dt="2025-02-11T10:03:43.515" v="146"/>
          <ac:spMkLst>
            <pc:docMk/>
            <pc:sldMk cId="2709618984" sldId="283"/>
            <ac:spMk id="6" creationId="{99A99F40-A697-6DA2-9CBC-877460948C77}"/>
          </ac:spMkLst>
        </pc:spChg>
        <pc:spChg chg="add mod">
          <ac:chgData name="Lucy Clancy - RFSS" userId="S::lucy.clancy@rugbyfreesecondary.co.uk::f8ac228c-8e0c-4369-8e08-99d7700ff334" providerId="AD" clId="Web-{75EAF690-0EC5-EAE9-6461-40AC37693BE1}" dt="2025-02-11T10:03:59.109" v="149" actId="1076"/>
          <ac:spMkLst>
            <pc:docMk/>
            <pc:sldMk cId="2709618984" sldId="283"/>
            <ac:spMk id="7" creationId="{7E1B090B-8173-2EFD-291D-44C35E8162E5}"/>
          </ac:spMkLst>
        </pc:spChg>
        <pc:spChg chg="add mod">
          <ac:chgData name="Lucy Clancy - RFSS" userId="S::lucy.clancy@rugbyfreesecondary.co.uk::f8ac228c-8e0c-4369-8e08-99d7700ff334" providerId="AD" clId="Web-{75EAF690-0EC5-EAE9-6461-40AC37693BE1}" dt="2025-02-11T10:17:33.742" v="204"/>
          <ac:spMkLst>
            <pc:docMk/>
            <pc:sldMk cId="2709618984" sldId="283"/>
            <ac:spMk id="8" creationId="{1EFDE8BA-5995-289C-7898-AF917AF932B0}"/>
          </ac:spMkLst>
        </pc:spChg>
        <pc:picChg chg="add mod ord">
          <ac:chgData name="Lucy Clancy - RFSS" userId="S::lucy.clancy@rugbyfreesecondary.co.uk::f8ac228c-8e0c-4369-8e08-99d7700ff334" providerId="AD" clId="Web-{75EAF690-0EC5-EAE9-6461-40AC37693BE1}" dt="2025-02-11T10:03:23.249" v="136"/>
          <ac:picMkLst>
            <pc:docMk/>
            <pc:sldMk cId="2709618984" sldId="283"/>
            <ac:picMk id="5" creationId="{DACE9734-CF1B-D7F3-915E-0673A1FF4D39}"/>
          </ac:picMkLst>
        </pc:picChg>
      </pc:sldChg>
      <pc:sldChg chg="addSp delSp modSp new mod modClrScheme chgLayout">
        <pc:chgData name="Lucy Clancy - RFSS" userId="S::lucy.clancy@rugbyfreesecondary.co.uk::f8ac228c-8e0c-4369-8e08-99d7700ff334" providerId="AD" clId="Web-{75EAF690-0EC5-EAE9-6461-40AC37693BE1}" dt="2025-02-11T12:12:11.573" v="697" actId="1076"/>
        <pc:sldMkLst>
          <pc:docMk/>
          <pc:sldMk cId="3887570758" sldId="284"/>
        </pc:sldMkLst>
        <pc:spChg chg="mod ord">
          <ac:chgData name="Lucy Clancy - RFSS" userId="S::lucy.clancy@rugbyfreesecondary.co.uk::f8ac228c-8e0c-4369-8e08-99d7700ff334" providerId="AD" clId="Web-{75EAF690-0EC5-EAE9-6461-40AC37693BE1}" dt="2025-02-11T10:42:05.365" v="582"/>
          <ac:spMkLst>
            <pc:docMk/>
            <pc:sldMk cId="3887570758" sldId="284"/>
            <ac:spMk id="2" creationId="{67B7CD28-2966-9959-F4E8-7245AE4A39BC}"/>
          </ac:spMkLst>
        </pc:spChg>
        <pc:spChg chg="del mod ord">
          <ac:chgData name="Lucy Clancy - RFSS" userId="S::lucy.clancy@rugbyfreesecondary.co.uk::f8ac228c-8e0c-4369-8e08-99d7700ff334" providerId="AD" clId="Web-{75EAF690-0EC5-EAE9-6461-40AC37693BE1}" dt="2025-02-11T10:42:22.896" v="584"/>
          <ac:spMkLst>
            <pc:docMk/>
            <pc:sldMk cId="3887570758" sldId="284"/>
            <ac:spMk id="3" creationId="{F411CDB9-86E4-410C-2430-3903B430473B}"/>
          </ac:spMkLst>
        </pc:spChg>
        <pc:spChg chg="mod ord">
          <ac:chgData name="Lucy Clancy - RFSS" userId="S::lucy.clancy@rugbyfreesecondary.co.uk::f8ac228c-8e0c-4369-8e08-99d7700ff334" providerId="AD" clId="Web-{75EAF690-0EC5-EAE9-6461-40AC37693BE1}" dt="2025-02-11T12:12:10.323" v="696" actId="1076"/>
          <ac:spMkLst>
            <pc:docMk/>
            <pc:sldMk cId="3887570758" sldId="284"/>
            <ac:spMk id="4" creationId="{A685B1BE-D701-6432-ED73-A0F030E08780}"/>
          </ac:spMkLst>
        </pc:spChg>
        <pc:spChg chg="add del mod ord">
          <ac:chgData name="Lucy Clancy - RFSS" userId="S::lucy.clancy@rugbyfreesecondary.co.uk::f8ac228c-8e0c-4369-8e08-99d7700ff334" providerId="AD" clId="Web-{75EAF690-0EC5-EAE9-6461-40AC37693BE1}" dt="2025-02-11T10:42:05.365" v="582"/>
          <ac:spMkLst>
            <pc:docMk/>
            <pc:sldMk cId="3887570758" sldId="284"/>
            <ac:spMk id="6" creationId="{A3810C60-556F-592B-7940-8D998333675C}"/>
          </ac:spMkLst>
        </pc:spChg>
        <pc:spChg chg="add del mod ord">
          <ac:chgData name="Lucy Clancy - RFSS" userId="S::lucy.clancy@rugbyfreesecondary.co.uk::f8ac228c-8e0c-4369-8e08-99d7700ff334" providerId="AD" clId="Web-{75EAF690-0EC5-EAE9-6461-40AC37693BE1}" dt="2025-02-11T10:42:05.365" v="582"/>
          <ac:spMkLst>
            <pc:docMk/>
            <pc:sldMk cId="3887570758" sldId="284"/>
            <ac:spMk id="7" creationId="{D15C4722-E4CA-7206-4FBC-354FACEA6963}"/>
          </ac:spMkLst>
        </pc:spChg>
        <pc:graphicFrameChg chg="add">
          <ac:chgData name="Lucy Clancy - RFSS" userId="S::lucy.clancy@rugbyfreesecondary.co.uk::f8ac228c-8e0c-4369-8e08-99d7700ff334" providerId="AD" clId="Web-{75EAF690-0EC5-EAE9-6461-40AC37693BE1}" dt="2025-02-11T10:42:22.896" v="584"/>
          <ac:graphicFrameMkLst>
            <pc:docMk/>
            <pc:sldMk cId="3887570758" sldId="284"/>
            <ac:graphicFrameMk id="8" creationId="{573C90EA-B482-632A-2670-B9FA2671F6AA}"/>
          </ac:graphicFrameMkLst>
        </pc:graphicFrameChg>
        <pc:picChg chg="add del mod">
          <ac:chgData name="Lucy Clancy - RFSS" userId="S::lucy.clancy@rugbyfreesecondary.co.uk::f8ac228c-8e0c-4369-8e08-99d7700ff334" providerId="AD" clId="Web-{75EAF690-0EC5-EAE9-6461-40AC37693BE1}" dt="2025-02-11T10:42:15.302" v="583"/>
          <ac:picMkLst>
            <pc:docMk/>
            <pc:sldMk cId="3887570758" sldId="284"/>
            <ac:picMk id="5" creationId="{75D5A3CB-2469-00D2-53D4-64839EC5EA91}"/>
          </ac:picMkLst>
        </pc:picChg>
        <pc:picChg chg="add mod">
          <ac:chgData name="Lucy Clancy - RFSS" userId="S::lucy.clancy@rugbyfreesecondary.co.uk::f8ac228c-8e0c-4369-8e08-99d7700ff334" providerId="AD" clId="Web-{75EAF690-0EC5-EAE9-6461-40AC37693BE1}" dt="2025-02-11T12:12:11.573" v="697" actId="1076"/>
          <ac:picMkLst>
            <pc:docMk/>
            <pc:sldMk cId="3887570758" sldId="284"/>
            <ac:picMk id="13" creationId="{C5C5FDB8-EC63-17F9-7BEB-C26509CBBC8F}"/>
          </ac:picMkLst>
        </pc:picChg>
      </pc:sldChg>
      <pc:sldChg chg="addSp delSp modSp new mod setBg">
        <pc:chgData name="Lucy Clancy - RFSS" userId="S::lucy.clancy@rugbyfreesecondary.co.uk::f8ac228c-8e0c-4369-8e08-99d7700ff334" providerId="AD" clId="Web-{75EAF690-0EC5-EAE9-6461-40AC37693BE1}" dt="2025-02-11T10:43:24.070" v="592"/>
        <pc:sldMkLst>
          <pc:docMk/>
          <pc:sldMk cId="2217308470" sldId="285"/>
        </pc:sldMkLst>
        <pc:spChg chg="mod">
          <ac:chgData name="Lucy Clancy - RFSS" userId="S::lucy.clancy@rugbyfreesecondary.co.uk::f8ac228c-8e0c-4369-8e08-99d7700ff334" providerId="AD" clId="Web-{75EAF690-0EC5-EAE9-6461-40AC37693BE1}" dt="2025-02-11T10:43:24.070" v="592"/>
          <ac:spMkLst>
            <pc:docMk/>
            <pc:sldMk cId="2217308470" sldId="285"/>
            <ac:spMk id="2" creationId="{EA5A9B0E-0A3E-2F72-CAB4-BB8B002DEFA3}"/>
          </ac:spMkLst>
        </pc:spChg>
        <pc:spChg chg="mod">
          <ac:chgData name="Lucy Clancy - RFSS" userId="S::lucy.clancy@rugbyfreesecondary.co.uk::f8ac228c-8e0c-4369-8e08-99d7700ff334" providerId="AD" clId="Web-{75EAF690-0EC5-EAE9-6461-40AC37693BE1}" dt="2025-02-11T10:43:24.070" v="592"/>
          <ac:spMkLst>
            <pc:docMk/>
            <pc:sldMk cId="2217308470" sldId="285"/>
            <ac:spMk id="3" creationId="{6B4C29A6-78D4-94EF-8B31-580AC7DA97FA}"/>
          </ac:spMkLst>
        </pc:spChg>
        <pc:spChg chg="del">
          <ac:chgData name="Lucy Clancy - RFSS" userId="S::lucy.clancy@rugbyfreesecondary.co.uk::f8ac228c-8e0c-4369-8e08-99d7700ff334" providerId="AD" clId="Web-{75EAF690-0EC5-EAE9-6461-40AC37693BE1}" dt="2025-02-11T10:43:19.742" v="591"/>
          <ac:spMkLst>
            <pc:docMk/>
            <pc:sldMk cId="2217308470" sldId="285"/>
            <ac:spMk id="4" creationId="{DEE45C33-0005-4E72-91C7-8533F0DBDA37}"/>
          </ac:spMkLst>
        </pc:spChg>
        <pc:spChg chg="add">
          <ac:chgData name="Lucy Clancy - RFSS" userId="S::lucy.clancy@rugbyfreesecondary.co.uk::f8ac228c-8e0c-4369-8e08-99d7700ff334" providerId="AD" clId="Web-{75EAF690-0EC5-EAE9-6461-40AC37693BE1}" dt="2025-02-11T10:43:24.070" v="592"/>
          <ac:spMkLst>
            <pc:docMk/>
            <pc:sldMk cId="2217308470" sldId="285"/>
            <ac:spMk id="10" creationId="{45D37F4E-DDB4-456B-97E0-9937730A039F}"/>
          </ac:spMkLst>
        </pc:spChg>
        <pc:spChg chg="add">
          <ac:chgData name="Lucy Clancy - RFSS" userId="S::lucy.clancy@rugbyfreesecondary.co.uk::f8ac228c-8e0c-4369-8e08-99d7700ff334" providerId="AD" clId="Web-{75EAF690-0EC5-EAE9-6461-40AC37693BE1}" dt="2025-02-11T10:43:24.070" v="592"/>
          <ac:spMkLst>
            <pc:docMk/>
            <pc:sldMk cId="2217308470" sldId="285"/>
            <ac:spMk id="12" creationId="{B2DD41CD-8F47-4F56-AD12-4E2FF7696987}"/>
          </ac:spMkLst>
        </pc:spChg>
        <pc:picChg chg="add mod ord">
          <ac:chgData name="Lucy Clancy - RFSS" userId="S::lucy.clancy@rugbyfreesecondary.co.uk::f8ac228c-8e0c-4369-8e08-99d7700ff334" providerId="AD" clId="Web-{75EAF690-0EC5-EAE9-6461-40AC37693BE1}" dt="2025-02-11T10:43:24.070" v="592"/>
          <ac:picMkLst>
            <pc:docMk/>
            <pc:sldMk cId="2217308470" sldId="285"/>
            <ac:picMk id="5" creationId="{E995AF4C-5CDB-6C0D-D7C0-947EC3494267}"/>
          </ac:picMkLst>
        </pc:picChg>
      </pc:sldChg>
      <pc:sldChg chg="addSp delSp modSp new mod setBg setClrOvrMap">
        <pc:chgData name="Lucy Clancy - RFSS" userId="S::lucy.clancy@rugbyfreesecondary.co.uk::f8ac228c-8e0c-4369-8e08-99d7700ff334" providerId="AD" clId="Web-{75EAF690-0EC5-EAE9-6461-40AC37693BE1}" dt="2025-02-11T12:11:52.963" v="690" actId="20577"/>
        <pc:sldMkLst>
          <pc:docMk/>
          <pc:sldMk cId="2441170268" sldId="286"/>
        </pc:sldMkLst>
        <pc:spChg chg="mod">
          <ac:chgData name="Lucy Clancy - RFSS" userId="S::lucy.clancy@rugbyfreesecondary.co.uk::f8ac228c-8e0c-4369-8e08-99d7700ff334" providerId="AD" clId="Web-{75EAF690-0EC5-EAE9-6461-40AC37693BE1}" dt="2025-02-11T10:43:34.617" v="593"/>
          <ac:spMkLst>
            <pc:docMk/>
            <pc:sldMk cId="2441170268" sldId="286"/>
            <ac:spMk id="2" creationId="{B2EDCBBA-89F6-D220-B715-E3D6687DAA3A}"/>
          </ac:spMkLst>
        </pc:spChg>
        <pc:spChg chg="mod ord">
          <ac:chgData name="Lucy Clancy - RFSS" userId="S::lucy.clancy@rugbyfreesecondary.co.uk::f8ac228c-8e0c-4369-8e08-99d7700ff334" providerId="AD" clId="Web-{75EAF690-0EC5-EAE9-6461-40AC37693BE1}" dt="2025-02-11T10:44:18.994" v="603"/>
          <ac:spMkLst>
            <pc:docMk/>
            <pc:sldMk cId="2441170268" sldId="286"/>
            <ac:spMk id="3" creationId="{22F73C6E-F5A9-1942-A001-92029D4A97ED}"/>
          </ac:spMkLst>
        </pc:spChg>
        <pc:spChg chg="del mod">
          <ac:chgData name="Lucy Clancy - RFSS" userId="S::lucy.clancy@rugbyfreesecondary.co.uk::f8ac228c-8e0c-4369-8e08-99d7700ff334" providerId="AD" clId="Web-{75EAF690-0EC5-EAE9-6461-40AC37693BE1}" dt="2025-02-11T10:40:10.267" v="473"/>
          <ac:spMkLst>
            <pc:docMk/>
            <pc:sldMk cId="2441170268" sldId="286"/>
            <ac:spMk id="4" creationId="{F43A739A-AEC6-459F-2611-AEBA12CB2500}"/>
          </ac:spMkLst>
        </pc:spChg>
        <pc:spChg chg="add mod">
          <ac:chgData name="Lucy Clancy - RFSS" userId="S::lucy.clancy@rugbyfreesecondary.co.uk::f8ac228c-8e0c-4369-8e08-99d7700ff334" providerId="AD" clId="Web-{75EAF690-0EC5-EAE9-6461-40AC37693BE1}" dt="2025-02-11T12:11:52.963" v="690" actId="20577"/>
          <ac:spMkLst>
            <pc:docMk/>
            <pc:sldMk cId="2441170268" sldId="286"/>
            <ac:spMk id="6" creationId="{804686F8-8FFE-D772-8BB6-C74C143CAE51}"/>
          </ac:spMkLst>
        </pc:spChg>
        <pc:spChg chg="add">
          <ac:chgData name="Lucy Clancy - RFSS" userId="S::lucy.clancy@rugbyfreesecondary.co.uk::f8ac228c-8e0c-4369-8e08-99d7700ff334" providerId="AD" clId="Web-{75EAF690-0EC5-EAE9-6461-40AC37693BE1}" dt="2025-02-11T10:43:34.617" v="593"/>
          <ac:spMkLst>
            <pc:docMk/>
            <pc:sldMk cId="2441170268" sldId="286"/>
            <ac:spMk id="11" creationId="{10F24D38-B79E-44B4-830E-043F45D96DC2}"/>
          </ac:spMkLst>
        </pc:spChg>
        <pc:cxnChg chg="add">
          <ac:chgData name="Lucy Clancy - RFSS" userId="S::lucy.clancy@rugbyfreesecondary.co.uk::f8ac228c-8e0c-4369-8e08-99d7700ff334" providerId="AD" clId="Web-{75EAF690-0EC5-EAE9-6461-40AC37693BE1}" dt="2025-02-11T10:43:34.617" v="593"/>
          <ac:cxnSpMkLst>
            <pc:docMk/>
            <pc:sldMk cId="2441170268" sldId="286"/>
            <ac:cxnSpMk id="13" creationId="{FC469874-256B-45B3-A79C-7591B4BA1ECC}"/>
          </ac:cxnSpMkLst>
        </pc:cxnChg>
      </pc:sldChg>
      <pc:sldChg chg="addSp modSp new mod setBg">
        <pc:chgData name="Lucy Clancy - RFSS" userId="S::lucy.clancy@rugbyfreesecondary.co.uk::f8ac228c-8e0c-4369-8e08-99d7700ff334" providerId="AD" clId="Web-{75EAF690-0EC5-EAE9-6461-40AC37693BE1}" dt="2025-02-11T12:11:43.228" v="688" actId="20577"/>
        <pc:sldMkLst>
          <pc:docMk/>
          <pc:sldMk cId="1709141149" sldId="287"/>
        </pc:sldMkLst>
        <pc:spChg chg="mod">
          <ac:chgData name="Lucy Clancy - RFSS" userId="S::lucy.clancy@rugbyfreesecondary.co.uk::f8ac228c-8e0c-4369-8e08-99d7700ff334" providerId="AD" clId="Web-{75EAF690-0EC5-EAE9-6461-40AC37693BE1}" dt="2025-02-11T10:45:19.293" v="604"/>
          <ac:spMkLst>
            <pc:docMk/>
            <pc:sldMk cId="1709141149" sldId="287"/>
            <ac:spMk id="2" creationId="{BD409D60-01A7-8D7A-16EA-FE43945DC08F}"/>
          </ac:spMkLst>
        </pc:spChg>
        <pc:spChg chg="mod">
          <ac:chgData name="Lucy Clancy - RFSS" userId="S::lucy.clancy@rugbyfreesecondary.co.uk::f8ac228c-8e0c-4369-8e08-99d7700ff334" providerId="AD" clId="Web-{75EAF690-0EC5-EAE9-6461-40AC37693BE1}" dt="2025-02-11T12:11:43.228" v="688" actId="20577"/>
          <ac:spMkLst>
            <pc:docMk/>
            <pc:sldMk cId="1709141149" sldId="287"/>
            <ac:spMk id="3" creationId="{105211C0-D843-D26E-8C78-D390FE6479E3}"/>
          </ac:spMkLst>
        </pc:spChg>
        <pc:spChg chg="mod">
          <ac:chgData name="Lucy Clancy - RFSS" userId="S::lucy.clancy@rugbyfreesecondary.co.uk::f8ac228c-8e0c-4369-8e08-99d7700ff334" providerId="AD" clId="Web-{75EAF690-0EC5-EAE9-6461-40AC37693BE1}" dt="2025-02-11T10:59:26.865" v="687" actId="20577"/>
          <ac:spMkLst>
            <pc:docMk/>
            <pc:sldMk cId="1709141149" sldId="287"/>
            <ac:spMk id="4" creationId="{379EA934-BD13-C549-5D1D-4A927728C51D}"/>
          </ac:spMkLst>
        </pc:spChg>
        <pc:spChg chg="add">
          <ac:chgData name="Lucy Clancy - RFSS" userId="S::lucy.clancy@rugbyfreesecondary.co.uk::f8ac228c-8e0c-4369-8e08-99d7700ff334" providerId="AD" clId="Web-{75EAF690-0EC5-EAE9-6461-40AC37693BE1}" dt="2025-02-11T10:45:19.293" v="604"/>
          <ac:spMkLst>
            <pc:docMk/>
            <pc:sldMk cId="1709141149" sldId="287"/>
            <ac:spMk id="9" creationId="{8CA06CD6-90CA-4C45-856C-6771339E1E22}"/>
          </ac:spMkLst>
        </pc:spChg>
        <pc:cxnChg chg="add">
          <ac:chgData name="Lucy Clancy - RFSS" userId="S::lucy.clancy@rugbyfreesecondary.co.uk::f8ac228c-8e0c-4369-8e08-99d7700ff334" providerId="AD" clId="Web-{75EAF690-0EC5-EAE9-6461-40AC37693BE1}" dt="2025-02-11T10:45:19.293" v="604"/>
          <ac:cxnSpMkLst>
            <pc:docMk/>
            <pc:sldMk cId="1709141149" sldId="287"/>
            <ac:cxnSpMk id="11" creationId="{5021601D-2758-4B15-A31C-FDA184C51B3A}"/>
          </ac:cxnSpMkLst>
        </pc:cxnChg>
      </pc:sldChg>
    </pc:docChg>
  </pc:docChgLst>
</pc:chgInfo>
</file>

<file path=ppt/comments/modernComment_11B_A1818128.xml><?xml version="1.0" encoding="utf-8"?>
<p188:cmLst xmlns:a="http://schemas.openxmlformats.org/drawingml/2006/main" xmlns:r="http://schemas.openxmlformats.org/officeDocument/2006/relationships" xmlns:p188="http://schemas.microsoft.com/office/powerpoint/2018/8/main">
  <p188:cm id="{AC12781D-3847-4823-841C-30B2691ABF8D}" authorId="{4AA2A93F-94C2-80C6-37DE-8667D0E0876D}" created="2025-02-11T10:02:18.778">
    <pc:sldMkLst xmlns:pc="http://schemas.microsoft.com/office/powerpoint/2013/main/command">
      <pc:docMk/>
      <pc:sldMk cId="2709618984" sldId="283"/>
    </pc:sldMkLst>
    <p188:txBody>
      <a:bodyPr/>
      <a:lstStyle/>
      <a:p>
        <a:r>
          <a:rPr lang="en-US"/>
          <a:t>Please consider your groupings – think about ensuring diversity within the groups, this is to help allow different opinions within the groups and different levels of ability/ understanding</a:t>
        </a:r>
      </a:p>
    </p188:txBody>
  </p188:cm>
</p188:cmLst>
</file>

<file path=ppt/diagrams/colors1.xml><?xml version="1.0" encoding="utf-8"?>
<dgm:colorsDef xmlns:dgm="http://schemas.openxmlformats.org/drawingml/2006/diagram" xmlns:a="http://schemas.openxmlformats.org/drawingml/2006/main" uniqueId="urn:microsoft.com/office/officeart/2005/8/colors/accent3_2">
  <dgm:title val=""/>
  <dgm:desc val=""/>
  <dgm:catLst>
    <dgm:cat type="accent3" pri="11200"/>
  </dgm:catLst>
  <dgm:styleLbl name="node0">
    <dgm:fillClrLst meth="repeat">
      <a:schemeClr val="accent3"/>
    </dgm:fillClrLst>
    <dgm:linClrLst meth="repeat">
      <a:schemeClr val="lt1"/>
    </dgm:linClrLst>
    <dgm:effectClrLst/>
    <dgm:txLinClrLst/>
    <dgm:txFillClrLst/>
    <dgm:txEffectClrLst/>
  </dgm:styleLbl>
  <dgm:styleLbl name="node1">
    <dgm:fillClrLst meth="repeat">
      <a:schemeClr val="accent3"/>
    </dgm:fillClrLst>
    <dgm:linClrLst meth="repeat">
      <a:schemeClr val="lt1"/>
    </dgm:linClrLst>
    <dgm:effectClrLst/>
    <dgm:txLinClrLst/>
    <dgm:txFillClrLst/>
    <dgm:txEffectClrLst/>
  </dgm:styleLbl>
  <dgm:styleLbl name="alignNode1">
    <dgm:fillClrLst meth="repeat">
      <a:schemeClr val="accent3"/>
    </dgm:fillClrLst>
    <dgm:linClrLst meth="repeat">
      <a:schemeClr val="accent3"/>
    </dgm:linClrLst>
    <dgm:effectClrLst/>
    <dgm:txLinClrLst/>
    <dgm:txFillClrLst/>
    <dgm:txEffectClrLst/>
  </dgm:styleLbl>
  <dgm:styleLbl name="lnNode1">
    <dgm:fillClrLst meth="repeat">
      <a:schemeClr val="accent3"/>
    </dgm:fillClrLst>
    <dgm:linClrLst meth="repeat">
      <a:schemeClr val="lt1"/>
    </dgm:linClrLst>
    <dgm:effectClrLst/>
    <dgm:txLinClrLst/>
    <dgm:txFillClrLst/>
    <dgm:txEffectClrLst/>
  </dgm:styleLbl>
  <dgm:styleLbl name="vennNode1">
    <dgm:fillClrLst meth="repeat">
      <a:schemeClr val="accent3">
        <a:alpha val="50000"/>
      </a:schemeClr>
    </dgm:fillClrLst>
    <dgm:linClrLst meth="repeat">
      <a:schemeClr val="lt1"/>
    </dgm:linClrLst>
    <dgm:effectClrLst/>
    <dgm:txLinClrLst/>
    <dgm:txFillClrLst/>
    <dgm:txEffectClrLst/>
  </dgm:styleLbl>
  <dgm:styleLbl name="node2">
    <dgm:fillClrLst meth="repeat">
      <a:schemeClr val="accent3"/>
    </dgm:fillClrLst>
    <dgm:linClrLst meth="repeat">
      <a:schemeClr val="lt1"/>
    </dgm:linClrLst>
    <dgm:effectClrLst/>
    <dgm:txLinClrLst/>
    <dgm:txFillClrLst/>
    <dgm:txEffectClrLst/>
  </dgm:styleLbl>
  <dgm:styleLbl name="node3">
    <dgm:fillClrLst meth="repeat">
      <a:schemeClr val="accent3"/>
    </dgm:fillClrLst>
    <dgm:linClrLst meth="repeat">
      <a:schemeClr val="lt1"/>
    </dgm:linClrLst>
    <dgm:effectClrLst/>
    <dgm:txLinClrLst/>
    <dgm:txFillClrLst/>
    <dgm:txEffectClrLst/>
  </dgm:styleLbl>
  <dgm:styleLbl name="node4">
    <dgm:fillClrLst meth="repeat">
      <a:schemeClr val="accent3"/>
    </dgm:fillClrLst>
    <dgm:linClrLst meth="repeat">
      <a:schemeClr val="lt1"/>
    </dgm:linClrLst>
    <dgm:effectClrLst/>
    <dgm:txLinClrLst/>
    <dgm:txFillClrLst/>
    <dgm:txEffectClrLst/>
  </dgm:styleLbl>
  <dgm:styleLbl name="f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dgm:linClrLst>
    <dgm:effectClrLst/>
    <dgm:txLinClrLst/>
    <dgm:txFillClrLst/>
    <dgm:txEffectClrLst/>
  </dgm:styleLbl>
  <dgm:styleLbl name="asst1">
    <dgm:fillClrLst meth="repeat">
      <a:schemeClr val="accent3"/>
    </dgm:fillClrLst>
    <dgm:linClrLst meth="repeat">
      <a:schemeClr val="lt1"/>
    </dgm:linClrLst>
    <dgm:effectClrLst/>
    <dgm:txLinClrLst/>
    <dgm:txFillClrLst/>
    <dgm:txEffectClrLst/>
  </dgm:styleLbl>
  <dgm:styleLbl name="asst2">
    <dgm:fillClrLst meth="repeat">
      <a:schemeClr val="accent3"/>
    </dgm:fillClrLst>
    <dgm:linClrLst meth="repeat">
      <a:schemeClr val="lt1"/>
    </dgm:linClrLst>
    <dgm:effectClrLst/>
    <dgm:txLinClrLst/>
    <dgm:txFillClrLst/>
    <dgm:txEffectClrLst/>
  </dgm:styleLbl>
  <dgm:styleLbl name="asst3">
    <dgm:fillClrLst meth="repeat">
      <a:schemeClr val="accent3"/>
    </dgm:fillClrLst>
    <dgm:linClrLst meth="repeat">
      <a:schemeClr val="lt1"/>
    </dgm:linClrLst>
    <dgm:effectClrLst/>
    <dgm:txLinClrLst/>
    <dgm:txFillClrLst/>
    <dgm:txEffectClrLst/>
  </dgm:styleLbl>
  <dgm:styleLbl name="asst4">
    <dgm:fillClrLst meth="repeat">
      <a:schemeClr val="accent3"/>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dgm:fillClrLst>
    <dgm:linClrLst meth="repeat">
      <a:schemeClr val="accent3"/>
    </dgm:linClrLst>
    <dgm:effectClrLst/>
    <dgm:txLinClrLst/>
    <dgm:txFillClrLst meth="repeat">
      <a:schemeClr val="lt1"/>
    </dgm:txFillClrLst>
    <dgm:txEffectClrLst/>
  </dgm:styleLbl>
  <dgm:styleLbl name="parChTrans2D3">
    <dgm:fillClrLst meth="repeat">
      <a:schemeClr val="accent3"/>
    </dgm:fillClrLst>
    <dgm:linClrLst meth="repeat">
      <a:schemeClr val="accent3"/>
    </dgm:linClrLst>
    <dgm:effectClrLst/>
    <dgm:txLinClrLst/>
    <dgm:txFillClrLst meth="repeat">
      <a:schemeClr val="lt1"/>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9B53BF1-422D-49B3-BAA2-A3737D50A20C}" type="doc">
      <dgm:prSet loTypeId="urn:microsoft.com/office/officeart/2005/8/layout/hierarchy1" loCatId="hierarchy" qsTypeId="urn:microsoft.com/office/officeart/2005/8/quickstyle/simple4" qsCatId="simple" csTypeId="urn:microsoft.com/office/officeart/2005/8/colors/accent3_2" csCatId="accent3"/>
      <dgm:spPr/>
      <dgm:t>
        <a:bodyPr/>
        <a:lstStyle/>
        <a:p>
          <a:endParaRPr lang="en-US"/>
        </a:p>
      </dgm:t>
    </dgm:pt>
    <dgm:pt modelId="{03C39D01-E932-4314-A611-BB944519501E}">
      <dgm:prSet/>
      <dgm:spPr/>
      <dgm:t>
        <a:bodyPr/>
        <a:lstStyle/>
        <a:p>
          <a:pPr rtl="0"/>
          <a:r>
            <a:rPr lang="en-US" dirty="0"/>
            <a:t>What kinds of relationships can you think of? </a:t>
          </a:r>
        </a:p>
      </dgm:t>
    </dgm:pt>
    <dgm:pt modelId="{35A594CA-F8C2-4DB6-B362-4EA0202E065A}" type="parTrans" cxnId="{DF41E113-D803-46AD-948E-AC58E5526147}">
      <dgm:prSet/>
      <dgm:spPr/>
      <dgm:t>
        <a:bodyPr/>
        <a:lstStyle/>
        <a:p>
          <a:endParaRPr lang="en-US"/>
        </a:p>
      </dgm:t>
    </dgm:pt>
    <dgm:pt modelId="{4031E570-4B25-4389-AD3F-343C6FBB3F8E}" type="sibTrans" cxnId="{DF41E113-D803-46AD-948E-AC58E5526147}">
      <dgm:prSet/>
      <dgm:spPr/>
      <dgm:t>
        <a:bodyPr/>
        <a:lstStyle/>
        <a:p>
          <a:endParaRPr lang="en-US"/>
        </a:p>
      </dgm:t>
    </dgm:pt>
    <dgm:pt modelId="{3CB9E545-5941-481C-A0A6-2B7170D265F9}" type="pres">
      <dgm:prSet presAssocID="{79B53BF1-422D-49B3-BAA2-A3737D50A20C}" presName="hierChild1" presStyleCnt="0">
        <dgm:presLayoutVars>
          <dgm:chPref val="1"/>
          <dgm:dir/>
          <dgm:animOne val="branch"/>
          <dgm:animLvl val="lvl"/>
          <dgm:resizeHandles/>
        </dgm:presLayoutVars>
      </dgm:prSet>
      <dgm:spPr/>
    </dgm:pt>
    <dgm:pt modelId="{8E6BF5FA-6769-4804-898B-ACA365F0B239}" type="pres">
      <dgm:prSet presAssocID="{03C39D01-E932-4314-A611-BB944519501E}" presName="hierRoot1" presStyleCnt="0"/>
      <dgm:spPr/>
    </dgm:pt>
    <dgm:pt modelId="{5FC6255C-BEB4-4FB0-B867-053ABA7B347B}" type="pres">
      <dgm:prSet presAssocID="{03C39D01-E932-4314-A611-BB944519501E}" presName="composite" presStyleCnt="0"/>
      <dgm:spPr/>
    </dgm:pt>
    <dgm:pt modelId="{B8C39A2D-1527-461E-B4C2-CDC064C9D331}" type="pres">
      <dgm:prSet presAssocID="{03C39D01-E932-4314-A611-BB944519501E}" presName="background" presStyleLbl="node0" presStyleIdx="0" presStyleCnt="1"/>
      <dgm:spPr/>
    </dgm:pt>
    <dgm:pt modelId="{3806E173-3ADC-4715-B106-90E82675ECEF}" type="pres">
      <dgm:prSet presAssocID="{03C39D01-E932-4314-A611-BB944519501E}" presName="text" presStyleLbl="fgAcc0" presStyleIdx="0" presStyleCnt="1">
        <dgm:presLayoutVars>
          <dgm:chPref val="3"/>
        </dgm:presLayoutVars>
      </dgm:prSet>
      <dgm:spPr/>
    </dgm:pt>
    <dgm:pt modelId="{30DE1468-FDFC-4622-9CFA-5511F58C195D}" type="pres">
      <dgm:prSet presAssocID="{03C39D01-E932-4314-A611-BB944519501E}" presName="hierChild2" presStyleCnt="0"/>
      <dgm:spPr/>
    </dgm:pt>
  </dgm:ptLst>
  <dgm:cxnLst>
    <dgm:cxn modelId="{33D30B0D-177A-44DE-8BDD-6BE3F448470D}" type="presOf" srcId="{79B53BF1-422D-49B3-BAA2-A3737D50A20C}" destId="{3CB9E545-5941-481C-A0A6-2B7170D265F9}" srcOrd="0" destOrd="0" presId="urn:microsoft.com/office/officeart/2005/8/layout/hierarchy1"/>
    <dgm:cxn modelId="{DF41E113-D803-46AD-948E-AC58E5526147}" srcId="{79B53BF1-422D-49B3-BAA2-A3737D50A20C}" destId="{03C39D01-E932-4314-A611-BB944519501E}" srcOrd="0" destOrd="0" parTransId="{35A594CA-F8C2-4DB6-B362-4EA0202E065A}" sibTransId="{4031E570-4B25-4389-AD3F-343C6FBB3F8E}"/>
    <dgm:cxn modelId="{995F9AEC-1125-4719-B3A8-C136C8D32F84}" type="presOf" srcId="{03C39D01-E932-4314-A611-BB944519501E}" destId="{3806E173-3ADC-4715-B106-90E82675ECEF}" srcOrd="0" destOrd="0" presId="urn:microsoft.com/office/officeart/2005/8/layout/hierarchy1"/>
    <dgm:cxn modelId="{73E21E9E-305F-4BBE-8B7E-D9926109B408}" type="presParOf" srcId="{3CB9E545-5941-481C-A0A6-2B7170D265F9}" destId="{8E6BF5FA-6769-4804-898B-ACA365F0B239}" srcOrd="0" destOrd="0" presId="urn:microsoft.com/office/officeart/2005/8/layout/hierarchy1"/>
    <dgm:cxn modelId="{E26AA65B-F71C-405C-AD23-6EB9EFF8F3D7}" type="presParOf" srcId="{8E6BF5FA-6769-4804-898B-ACA365F0B239}" destId="{5FC6255C-BEB4-4FB0-B867-053ABA7B347B}" srcOrd="0" destOrd="0" presId="urn:microsoft.com/office/officeart/2005/8/layout/hierarchy1"/>
    <dgm:cxn modelId="{7C0BEAA9-EFE1-4E95-892C-41177560567A}" type="presParOf" srcId="{5FC6255C-BEB4-4FB0-B867-053ABA7B347B}" destId="{B8C39A2D-1527-461E-B4C2-CDC064C9D331}" srcOrd="0" destOrd="0" presId="urn:microsoft.com/office/officeart/2005/8/layout/hierarchy1"/>
    <dgm:cxn modelId="{33040D3B-F586-42CD-BFD5-6968370BAD20}" type="presParOf" srcId="{5FC6255C-BEB4-4FB0-B867-053ABA7B347B}" destId="{3806E173-3ADC-4715-B106-90E82675ECEF}" srcOrd="1" destOrd="0" presId="urn:microsoft.com/office/officeart/2005/8/layout/hierarchy1"/>
    <dgm:cxn modelId="{85D9E608-CFBD-4A43-A0A2-0F17B037059F}" type="presParOf" srcId="{8E6BF5FA-6769-4804-898B-ACA365F0B239}" destId="{30DE1468-FDFC-4622-9CFA-5511F58C195D}" srcOrd="1" destOrd="0" presId="urn:microsoft.com/office/officeart/2005/8/layout/hierarchy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C499EB3A-4790-4ED0-A107-AEDB11B28685}"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en-US"/>
        </a:p>
      </dgm:t>
    </dgm:pt>
    <dgm:pt modelId="{F3783805-AE7A-4548-B047-7FC9E1C98C2D}">
      <dgm:prSet/>
      <dgm:spPr/>
      <dgm:t>
        <a:bodyPr/>
        <a:lstStyle/>
        <a:p>
          <a:r>
            <a:rPr lang="en-US" i="1"/>
            <a:t>What makes a relationship healthy?</a:t>
          </a:r>
          <a:r>
            <a:rPr lang="en-US"/>
            <a:t> </a:t>
          </a:r>
        </a:p>
      </dgm:t>
    </dgm:pt>
    <dgm:pt modelId="{058B9663-95E6-4AB5-90FF-E6C10CB4ED76}" type="parTrans" cxnId="{57E9EBAE-C510-4836-B1F3-C199AA6210EC}">
      <dgm:prSet/>
      <dgm:spPr/>
      <dgm:t>
        <a:bodyPr/>
        <a:lstStyle/>
        <a:p>
          <a:endParaRPr lang="en-US"/>
        </a:p>
      </dgm:t>
    </dgm:pt>
    <dgm:pt modelId="{DE114E0A-3A6A-43EA-81D7-D2339B39D6B9}" type="sibTrans" cxnId="{57E9EBAE-C510-4836-B1F3-C199AA6210EC}">
      <dgm:prSet/>
      <dgm:spPr/>
      <dgm:t>
        <a:bodyPr/>
        <a:lstStyle/>
        <a:p>
          <a:endParaRPr lang="en-US"/>
        </a:p>
      </dgm:t>
    </dgm:pt>
    <dgm:pt modelId="{C6FB9F4B-2E3A-40B9-9D7E-E1293CEFC309}">
      <dgm:prSet/>
      <dgm:spPr/>
      <dgm:t>
        <a:bodyPr/>
        <a:lstStyle/>
        <a:p>
          <a:r>
            <a:rPr lang="en-US"/>
            <a:t>What should you expect from a respectful partner? </a:t>
          </a:r>
        </a:p>
      </dgm:t>
    </dgm:pt>
    <dgm:pt modelId="{43669EB4-0A5F-42A8-B34E-8357424242FD}" type="parTrans" cxnId="{E37FF07F-C467-4208-AD6C-4E8C748C9EC4}">
      <dgm:prSet/>
      <dgm:spPr/>
      <dgm:t>
        <a:bodyPr/>
        <a:lstStyle/>
        <a:p>
          <a:endParaRPr lang="en-US"/>
        </a:p>
      </dgm:t>
    </dgm:pt>
    <dgm:pt modelId="{1D166B72-D76F-48FA-83E8-065075DDF5AB}" type="sibTrans" cxnId="{E37FF07F-C467-4208-AD6C-4E8C748C9EC4}">
      <dgm:prSet/>
      <dgm:spPr/>
      <dgm:t>
        <a:bodyPr/>
        <a:lstStyle/>
        <a:p>
          <a:endParaRPr lang="en-US"/>
        </a:p>
      </dgm:t>
    </dgm:pt>
    <dgm:pt modelId="{BCE01448-9C8A-4B97-97B1-A4E3966055C7}">
      <dgm:prSet/>
      <dgm:spPr/>
      <dgm:t>
        <a:bodyPr/>
        <a:lstStyle/>
        <a:p>
          <a:r>
            <a:rPr lang="en-US"/>
            <a:t>What qualities make a good friend, partner, or family member?</a:t>
          </a:r>
        </a:p>
      </dgm:t>
    </dgm:pt>
    <dgm:pt modelId="{B4454A82-F21F-4420-AC78-DCF212F57DD0}" type="parTrans" cxnId="{418DCDB8-AAB4-4E08-BD88-874861F73192}">
      <dgm:prSet/>
      <dgm:spPr/>
      <dgm:t>
        <a:bodyPr/>
        <a:lstStyle/>
        <a:p>
          <a:endParaRPr lang="en-US"/>
        </a:p>
      </dgm:t>
    </dgm:pt>
    <dgm:pt modelId="{19137ECC-1625-4021-ABA3-32D6541002E1}" type="sibTrans" cxnId="{418DCDB8-AAB4-4E08-BD88-874861F73192}">
      <dgm:prSet/>
      <dgm:spPr/>
      <dgm:t>
        <a:bodyPr/>
        <a:lstStyle/>
        <a:p>
          <a:endParaRPr lang="en-US"/>
        </a:p>
      </dgm:t>
    </dgm:pt>
    <dgm:pt modelId="{EAE15EBB-DCED-4ACE-9D9A-5B5FAFBD78BC}" type="pres">
      <dgm:prSet presAssocID="{C499EB3A-4790-4ED0-A107-AEDB11B28685}" presName="linear" presStyleCnt="0">
        <dgm:presLayoutVars>
          <dgm:animLvl val="lvl"/>
          <dgm:resizeHandles val="exact"/>
        </dgm:presLayoutVars>
      </dgm:prSet>
      <dgm:spPr/>
    </dgm:pt>
    <dgm:pt modelId="{4E48790C-F94B-440B-B38F-2D69DCBF5AA8}" type="pres">
      <dgm:prSet presAssocID="{F3783805-AE7A-4548-B047-7FC9E1C98C2D}" presName="parentText" presStyleLbl="node1" presStyleIdx="0" presStyleCnt="3">
        <dgm:presLayoutVars>
          <dgm:chMax val="0"/>
          <dgm:bulletEnabled val="1"/>
        </dgm:presLayoutVars>
      </dgm:prSet>
      <dgm:spPr/>
    </dgm:pt>
    <dgm:pt modelId="{1CEBD918-BE76-4821-A1A0-86AEA919670C}" type="pres">
      <dgm:prSet presAssocID="{DE114E0A-3A6A-43EA-81D7-D2339B39D6B9}" presName="spacer" presStyleCnt="0"/>
      <dgm:spPr/>
    </dgm:pt>
    <dgm:pt modelId="{E0DD6CFC-2B95-4C3E-8BE2-BCE83517C2C0}" type="pres">
      <dgm:prSet presAssocID="{C6FB9F4B-2E3A-40B9-9D7E-E1293CEFC309}" presName="parentText" presStyleLbl="node1" presStyleIdx="1" presStyleCnt="3">
        <dgm:presLayoutVars>
          <dgm:chMax val="0"/>
          <dgm:bulletEnabled val="1"/>
        </dgm:presLayoutVars>
      </dgm:prSet>
      <dgm:spPr/>
    </dgm:pt>
    <dgm:pt modelId="{8E1D84C8-59CE-45E1-A615-96FCDB5CF8CC}" type="pres">
      <dgm:prSet presAssocID="{1D166B72-D76F-48FA-83E8-065075DDF5AB}" presName="spacer" presStyleCnt="0"/>
      <dgm:spPr/>
    </dgm:pt>
    <dgm:pt modelId="{0D1FE28E-3F64-49F3-8C80-E65CF3549162}" type="pres">
      <dgm:prSet presAssocID="{BCE01448-9C8A-4B97-97B1-A4E3966055C7}" presName="parentText" presStyleLbl="node1" presStyleIdx="2" presStyleCnt="3">
        <dgm:presLayoutVars>
          <dgm:chMax val="0"/>
          <dgm:bulletEnabled val="1"/>
        </dgm:presLayoutVars>
      </dgm:prSet>
      <dgm:spPr/>
    </dgm:pt>
  </dgm:ptLst>
  <dgm:cxnLst>
    <dgm:cxn modelId="{A1BB271A-4A96-4F34-ADB9-513202169B84}" type="presOf" srcId="{F3783805-AE7A-4548-B047-7FC9E1C98C2D}" destId="{4E48790C-F94B-440B-B38F-2D69DCBF5AA8}" srcOrd="0" destOrd="0" presId="urn:microsoft.com/office/officeart/2005/8/layout/vList2"/>
    <dgm:cxn modelId="{1D35747F-8506-4A13-A7B1-A95D2CD75AC4}" type="presOf" srcId="{C6FB9F4B-2E3A-40B9-9D7E-E1293CEFC309}" destId="{E0DD6CFC-2B95-4C3E-8BE2-BCE83517C2C0}" srcOrd="0" destOrd="0" presId="urn:microsoft.com/office/officeart/2005/8/layout/vList2"/>
    <dgm:cxn modelId="{E37FF07F-C467-4208-AD6C-4E8C748C9EC4}" srcId="{C499EB3A-4790-4ED0-A107-AEDB11B28685}" destId="{C6FB9F4B-2E3A-40B9-9D7E-E1293CEFC309}" srcOrd="1" destOrd="0" parTransId="{43669EB4-0A5F-42A8-B34E-8357424242FD}" sibTransId="{1D166B72-D76F-48FA-83E8-065075DDF5AB}"/>
    <dgm:cxn modelId="{E50BAB9A-93CA-4FAD-9CC1-F157701131E9}" type="presOf" srcId="{C499EB3A-4790-4ED0-A107-AEDB11B28685}" destId="{EAE15EBB-DCED-4ACE-9D9A-5B5FAFBD78BC}" srcOrd="0" destOrd="0" presId="urn:microsoft.com/office/officeart/2005/8/layout/vList2"/>
    <dgm:cxn modelId="{57E9EBAE-C510-4836-B1F3-C199AA6210EC}" srcId="{C499EB3A-4790-4ED0-A107-AEDB11B28685}" destId="{F3783805-AE7A-4548-B047-7FC9E1C98C2D}" srcOrd="0" destOrd="0" parTransId="{058B9663-95E6-4AB5-90FF-E6C10CB4ED76}" sibTransId="{DE114E0A-3A6A-43EA-81D7-D2339B39D6B9}"/>
    <dgm:cxn modelId="{418DCDB8-AAB4-4E08-BD88-874861F73192}" srcId="{C499EB3A-4790-4ED0-A107-AEDB11B28685}" destId="{BCE01448-9C8A-4B97-97B1-A4E3966055C7}" srcOrd="2" destOrd="0" parTransId="{B4454A82-F21F-4420-AC78-DCF212F57DD0}" sibTransId="{19137ECC-1625-4021-ABA3-32D6541002E1}"/>
    <dgm:cxn modelId="{FE7E38D8-5584-4641-9321-7BBFA12AC723}" type="presOf" srcId="{BCE01448-9C8A-4B97-97B1-A4E3966055C7}" destId="{0D1FE28E-3F64-49F3-8C80-E65CF3549162}" srcOrd="0" destOrd="0" presId="urn:microsoft.com/office/officeart/2005/8/layout/vList2"/>
    <dgm:cxn modelId="{A4B8D4EA-CD74-4904-867E-3CDF8B35FB19}" type="presParOf" srcId="{EAE15EBB-DCED-4ACE-9D9A-5B5FAFBD78BC}" destId="{4E48790C-F94B-440B-B38F-2D69DCBF5AA8}" srcOrd="0" destOrd="0" presId="urn:microsoft.com/office/officeart/2005/8/layout/vList2"/>
    <dgm:cxn modelId="{5604EB9D-3A0F-4E64-A2FB-C4133CA4084C}" type="presParOf" srcId="{EAE15EBB-DCED-4ACE-9D9A-5B5FAFBD78BC}" destId="{1CEBD918-BE76-4821-A1A0-86AEA919670C}" srcOrd="1" destOrd="0" presId="urn:microsoft.com/office/officeart/2005/8/layout/vList2"/>
    <dgm:cxn modelId="{CB24C0BE-EFE8-4C49-8C57-B4083FB26F50}" type="presParOf" srcId="{EAE15EBB-DCED-4ACE-9D9A-5B5FAFBD78BC}" destId="{E0DD6CFC-2B95-4C3E-8BE2-BCE83517C2C0}" srcOrd="2" destOrd="0" presId="urn:microsoft.com/office/officeart/2005/8/layout/vList2"/>
    <dgm:cxn modelId="{288BF738-9139-4090-A152-C0B2D3CB4069}" type="presParOf" srcId="{EAE15EBB-DCED-4ACE-9D9A-5B5FAFBD78BC}" destId="{8E1D84C8-59CE-45E1-A615-96FCDB5CF8CC}" srcOrd="3" destOrd="0" presId="urn:microsoft.com/office/officeart/2005/8/layout/vList2"/>
    <dgm:cxn modelId="{7E3841EE-DB5D-4ABA-A54C-CFC72EA116DB}" type="presParOf" srcId="{EAE15EBB-DCED-4ACE-9D9A-5B5FAFBD78BC}" destId="{0D1FE28E-3F64-49F3-8C80-E65CF3549162}"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8C39A2D-1527-461E-B4C2-CDC064C9D331}">
      <dsp:nvSpPr>
        <dsp:cNvPr id="0" name=""/>
        <dsp:cNvSpPr/>
      </dsp:nvSpPr>
      <dsp:spPr>
        <a:xfrm>
          <a:off x="268804" y="1452"/>
          <a:ext cx="5558349" cy="3529551"/>
        </a:xfrm>
        <a:prstGeom prst="roundRect">
          <a:avLst>
            <a:gd name="adj" fmla="val 10000"/>
          </a:avLst>
        </a:prstGeom>
        <a:gradFill rotWithShape="0">
          <a:gsLst>
            <a:gs pos="0">
              <a:schemeClr val="accent3">
                <a:hueOff val="0"/>
                <a:satOff val="0"/>
                <a:lumOff val="0"/>
                <a:alphaOff val="0"/>
                <a:satMod val="103000"/>
                <a:lumMod val="102000"/>
                <a:tint val="94000"/>
              </a:schemeClr>
            </a:gs>
            <a:gs pos="50000">
              <a:schemeClr val="accent3">
                <a:hueOff val="0"/>
                <a:satOff val="0"/>
                <a:lumOff val="0"/>
                <a:alphaOff val="0"/>
                <a:satMod val="110000"/>
                <a:lumMod val="100000"/>
                <a:shade val="100000"/>
              </a:schemeClr>
            </a:gs>
            <a:gs pos="100000">
              <a:schemeClr val="accent3">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sp>
    <dsp:sp modelId="{3806E173-3ADC-4715-B106-90E82675ECEF}">
      <dsp:nvSpPr>
        <dsp:cNvPr id="0" name=""/>
        <dsp:cNvSpPr/>
      </dsp:nvSpPr>
      <dsp:spPr>
        <a:xfrm>
          <a:off x="886398" y="588167"/>
          <a:ext cx="5558349" cy="3529551"/>
        </a:xfrm>
        <a:prstGeom prst="roundRect">
          <a:avLst>
            <a:gd name="adj" fmla="val 10000"/>
          </a:avLst>
        </a:prstGeom>
        <a:solidFill>
          <a:schemeClr val="lt1">
            <a:alpha val="90000"/>
            <a:hueOff val="0"/>
            <a:satOff val="0"/>
            <a:lumOff val="0"/>
            <a:alphaOff val="0"/>
          </a:schemeClr>
        </a:solidFill>
        <a:ln w="12700" cap="flat" cmpd="sng" algn="ctr">
          <a:solidFill>
            <a:schemeClr val="accent3">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201930" tIns="201930" rIns="201930" bIns="201930" numCol="1" spcCol="1270" anchor="ctr" anchorCtr="0">
          <a:noAutofit/>
        </a:bodyPr>
        <a:lstStyle/>
        <a:p>
          <a:pPr marL="0" lvl="0" indent="0" algn="ctr" defTabSz="2355850" rtl="0">
            <a:lnSpc>
              <a:spcPct val="90000"/>
            </a:lnSpc>
            <a:spcBef>
              <a:spcPct val="0"/>
            </a:spcBef>
            <a:spcAft>
              <a:spcPct val="35000"/>
            </a:spcAft>
            <a:buNone/>
          </a:pPr>
          <a:r>
            <a:rPr lang="en-US" sz="5300" kern="1200" dirty="0"/>
            <a:t>What kinds of relationships can you think of? </a:t>
          </a:r>
        </a:p>
      </dsp:txBody>
      <dsp:txXfrm>
        <a:off x="989775" y="691544"/>
        <a:ext cx="5351595" cy="3322797"/>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E48790C-F94B-440B-B38F-2D69DCBF5AA8}">
      <dsp:nvSpPr>
        <dsp:cNvPr id="0" name=""/>
        <dsp:cNvSpPr/>
      </dsp:nvSpPr>
      <dsp:spPr>
        <a:xfrm>
          <a:off x="0" y="549369"/>
          <a:ext cx="5181600" cy="1034280"/>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marL="0" lvl="0" indent="0" algn="l" defTabSz="1155700">
            <a:lnSpc>
              <a:spcPct val="90000"/>
            </a:lnSpc>
            <a:spcBef>
              <a:spcPct val="0"/>
            </a:spcBef>
            <a:spcAft>
              <a:spcPct val="35000"/>
            </a:spcAft>
            <a:buNone/>
          </a:pPr>
          <a:r>
            <a:rPr lang="en-US" sz="2600" i="1" kern="1200"/>
            <a:t>What makes a relationship healthy?</a:t>
          </a:r>
          <a:r>
            <a:rPr lang="en-US" sz="2600" kern="1200"/>
            <a:t> </a:t>
          </a:r>
        </a:p>
      </dsp:txBody>
      <dsp:txXfrm>
        <a:off x="50489" y="599858"/>
        <a:ext cx="5080622" cy="933302"/>
      </dsp:txXfrm>
    </dsp:sp>
    <dsp:sp modelId="{E0DD6CFC-2B95-4C3E-8BE2-BCE83517C2C0}">
      <dsp:nvSpPr>
        <dsp:cNvPr id="0" name=""/>
        <dsp:cNvSpPr/>
      </dsp:nvSpPr>
      <dsp:spPr>
        <a:xfrm>
          <a:off x="0" y="1658529"/>
          <a:ext cx="5181600" cy="1034280"/>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marL="0" lvl="0" indent="0" algn="l" defTabSz="1155700">
            <a:lnSpc>
              <a:spcPct val="90000"/>
            </a:lnSpc>
            <a:spcBef>
              <a:spcPct val="0"/>
            </a:spcBef>
            <a:spcAft>
              <a:spcPct val="35000"/>
            </a:spcAft>
            <a:buNone/>
          </a:pPr>
          <a:r>
            <a:rPr lang="en-US" sz="2600" kern="1200"/>
            <a:t>What should you expect from a respectful partner? </a:t>
          </a:r>
        </a:p>
      </dsp:txBody>
      <dsp:txXfrm>
        <a:off x="50489" y="1709018"/>
        <a:ext cx="5080622" cy="933302"/>
      </dsp:txXfrm>
    </dsp:sp>
    <dsp:sp modelId="{0D1FE28E-3F64-49F3-8C80-E65CF3549162}">
      <dsp:nvSpPr>
        <dsp:cNvPr id="0" name=""/>
        <dsp:cNvSpPr/>
      </dsp:nvSpPr>
      <dsp:spPr>
        <a:xfrm>
          <a:off x="0" y="2767689"/>
          <a:ext cx="5181600" cy="1034280"/>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marL="0" lvl="0" indent="0" algn="l" defTabSz="1155700">
            <a:lnSpc>
              <a:spcPct val="90000"/>
            </a:lnSpc>
            <a:spcBef>
              <a:spcPct val="0"/>
            </a:spcBef>
            <a:spcAft>
              <a:spcPct val="35000"/>
            </a:spcAft>
            <a:buNone/>
          </a:pPr>
          <a:r>
            <a:rPr lang="en-US" sz="2600" kern="1200"/>
            <a:t>What qualities make a good friend, partner, or family member?</a:t>
          </a:r>
        </a:p>
      </dsp:txBody>
      <dsp:txXfrm>
        <a:off x="50489" y="2818178"/>
        <a:ext cx="5080622" cy="933302"/>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44F2ABA-0F79-4ED8-8227-B1068BF57830}" type="datetimeFigureOut">
              <a:t>2/11/2025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AC26A75-41B8-4000-9DF6-BA9D01539A90}" type="slidenum">
              <a:t>‹#›</a:t>
            </a:fld>
            <a:endParaRPr lang="en-US"/>
          </a:p>
        </p:txBody>
      </p:sp>
    </p:spTree>
    <p:extLst>
      <p:ext uri="{BB962C8B-B14F-4D97-AF65-F5344CB8AC3E}">
        <p14:creationId xmlns:p14="http://schemas.microsoft.com/office/powerpoint/2010/main" val="257556075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ea typeface="Calibri"/>
                <a:cs typeface="Calibri"/>
              </a:rPr>
              <a:t>Please consider your groupings – think about ensuring diversity within the groups, this is to help allow different opinions within the groups and different levels of ability/ understanding</a:t>
            </a:r>
          </a:p>
        </p:txBody>
      </p:sp>
      <p:sp>
        <p:nvSpPr>
          <p:cNvPr id="4" name="Slide Number Placeholder 3"/>
          <p:cNvSpPr>
            <a:spLocks noGrp="1"/>
          </p:cNvSpPr>
          <p:nvPr>
            <p:ph type="sldNum" sz="quarter" idx="5"/>
          </p:nvPr>
        </p:nvSpPr>
        <p:spPr/>
        <p:txBody>
          <a:bodyPr/>
          <a:lstStyle/>
          <a:p>
            <a:fld id="{BAC26A75-41B8-4000-9DF6-BA9D01539A90}" type="slidenum">
              <a:t>5</a:t>
            </a:fld>
            <a:endParaRPr lang="en-US"/>
          </a:p>
        </p:txBody>
      </p:sp>
    </p:spTree>
    <p:extLst>
      <p:ext uri="{BB962C8B-B14F-4D97-AF65-F5344CB8AC3E}">
        <p14:creationId xmlns:p14="http://schemas.microsoft.com/office/powerpoint/2010/main" val="155605860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2/11/2025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3853878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2/11/2025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2029054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2/11/2025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4794456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2/11/2025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9491384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46CE7D5-CF57-46EF-B807-FDD0502418D4}" type="datetimeFigureOut">
              <a:rPr lang="en-US" smtClean="0"/>
              <a:t>2/11/2025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5915245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46CE7D5-CF57-46EF-B807-FDD0502418D4}" type="datetimeFigureOut">
              <a:rPr lang="en-US" smtClean="0"/>
              <a:t>2/11/2025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2030920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46CE7D5-CF57-46EF-B807-FDD0502418D4}" type="datetimeFigureOut">
              <a:rPr lang="en-US" smtClean="0"/>
              <a:t>2/11/2025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7331723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46CE7D5-CF57-46EF-B807-FDD0502418D4}" type="datetimeFigureOut">
              <a:rPr lang="en-US" smtClean="0"/>
              <a:t>2/11/2025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2103125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46CE7D5-CF57-46EF-B807-FDD0502418D4}" type="datetimeFigureOut">
              <a:rPr lang="en-US" smtClean="0"/>
              <a:t>2/11/2025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1463889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2/11/2025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1718414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2/11/2025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7189582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846CE7D5-CF57-46EF-B807-FDD0502418D4}" type="datetimeFigureOut">
              <a:rPr lang="en-US" smtClean="0"/>
              <a:t>2/11/2025</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330EA680-D336-4FF7-8B7A-9848BB0A1C32}" type="slidenum">
              <a:rPr lang="en-US" smtClean="0"/>
              <a:t>‹#›</a:t>
            </a:fld>
            <a:endParaRPr lang="en-US"/>
          </a:p>
        </p:txBody>
      </p:sp>
    </p:spTree>
    <p:extLst>
      <p:ext uri="{BB962C8B-B14F-4D97-AF65-F5344CB8AC3E}">
        <p14:creationId xmlns:p14="http://schemas.microsoft.com/office/powerpoint/2010/main" val="246095407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image" Target="../media/image3.jpeg"/><Relationship Id="rId1" Type="http://schemas.openxmlformats.org/officeDocument/2006/relationships/slideLayout" Target="../slideLayouts/slideLayout4.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microsoft.com/office/2018/10/relationships/comments" Target="../comments/modernComment_11B_A1818128.xml"/><Relationship Id="rId2" Type="http://schemas.openxmlformats.org/officeDocument/2006/relationships/notesSlide" Target="../notesSlides/notesSlide1.xml"/><Relationship Id="rId1" Type="http://schemas.openxmlformats.org/officeDocument/2006/relationships/slideLayout" Target="../slideLayouts/slideLayout4.xml"/><Relationship Id="rId4" Type="http://schemas.openxmlformats.org/officeDocument/2006/relationships/image" Target="../media/image5.jpeg"/></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2.xml"/><Relationship Id="rId7" Type="http://schemas.openxmlformats.org/officeDocument/2006/relationships/image" Target="../media/image6.jpeg"/><Relationship Id="rId2" Type="http://schemas.openxmlformats.org/officeDocument/2006/relationships/diagramData" Target="../diagrams/data2.xml"/><Relationship Id="rId1" Type="http://schemas.openxmlformats.org/officeDocument/2006/relationships/slideLayout" Target="../slideLayouts/slideLayout4.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877717-EE46-DEFD-A14F-4133F9BD43FC}"/>
              </a:ext>
            </a:extLst>
          </p:cNvPr>
          <p:cNvSpPr>
            <a:spLocks noGrp="1"/>
          </p:cNvSpPr>
          <p:nvPr>
            <p:ph type="title"/>
          </p:nvPr>
        </p:nvSpPr>
        <p:spPr>
          <a:xfrm>
            <a:off x="304800" y="183092"/>
            <a:ext cx="7813040" cy="762000"/>
          </a:xfrm>
        </p:spPr>
        <p:style>
          <a:lnRef idx="2">
            <a:schemeClr val="accent2"/>
          </a:lnRef>
          <a:fillRef idx="1">
            <a:schemeClr val="lt1"/>
          </a:fillRef>
          <a:effectRef idx="0">
            <a:schemeClr val="accent2"/>
          </a:effectRef>
          <a:fontRef idx="minor">
            <a:schemeClr val="dk1"/>
          </a:fontRef>
        </p:style>
        <p:txBody>
          <a:bodyPr>
            <a:normAutofit fontScale="90000"/>
          </a:bodyPr>
          <a:lstStyle>
            <a:defPPr>
              <a:defRPr lang="en-US"/>
            </a:defPPr>
            <a:lvl1pPr marL="0" algn="l" defTabSz="609539" rtl="0" eaLnBrk="1" latinLnBrk="0" hangingPunct="1">
              <a:defRPr sz="1200" kern="1200">
                <a:solidFill>
                  <a:schemeClr val="tx1"/>
                </a:solidFill>
                <a:latin typeface="+mn-lt"/>
                <a:ea typeface="+mn-ea"/>
                <a:cs typeface="+mn-cs"/>
              </a:defRPr>
            </a:lvl1pPr>
            <a:lvl2pPr marL="304770" algn="l" defTabSz="609539" rtl="0" eaLnBrk="1" latinLnBrk="0" hangingPunct="1">
              <a:defRPr sz="1200" kern="1200">
                <a:solidFill>
                  <a:schemeClr val="tx1"/>
                </a:solidFill>
                <a:latin typeface="+mn-lt"/>
                <a:ea typeface="+mn-ea"/>
                <a:cs typeface="+mn-cs"/>
              </a:defRPr>
            </a:lvl2pPr>
            <a:lvl3pPr marL="609539" algn="l" defTabSz="609539" rtl="0" eaLnBrk="1" latinLnBrk="0" hangingPunct="1">
              <a:defRPr sz="1200" kern="1200">
                <a:solidFill>
                  <a:schemeClr val="tx1"/>
                </a:solidFill>
                <a:latin typeface="+mn-lt"/>
                <a:ea typeface="+mn-ea"/>
                <a:cs typeface="+mn-cs"/>
              </a:defRPr>
            </a:lvl3pPr>
            <a:lvl4pPr marL="914309" algn="l" defTabSz="609539" rtl="0" eaLnBrk="1" latinLnBrk="0" hangingPunct="1">
              <a:defRPr sz="1200" kern="1200">
                <a:solidFill>
                  <a:schemeClr val="tx1"/>
                </a:solidFill>
                <a:latin typeface="+mn-lt"/>
                <a:ea typeface="+mn-ea"/>
                <a:cs typeface="+mn-cs"/>
              </a:defRPr>
            </a:lvl4pPr>
            <a:lvl5pPr marL="1219078" algn="l" defTabSz="609539" rtl="0" eaLnBrk="1" latinLnBrk="0" hangingPunct="1">
              <a:defRPr sz="1200" kern="1200">
                <a:solidFill>
                  <a:schemeClr val="tx1"/>
                </a:solidFill>
                <a:latin typeface="+mn-lt"/>
                <a:ea typeface="+mn-ea"/>
                <a:cs typeface="+mn-cs"/>
              </a:defRPr>
            </a:lvl5pPr>
            <a:lvl6pPr marL="1523848" algn="l" defTabSz="609539" rtl="0" eaLnBrk="1" latinLnBrk="0" hangingPunct="1">
              <a:defRPr sz="1200" kern="1200">
                <a:solidFill>
                  <a:schemeClr val="tx1"/>
                </a:solidFill>
                <a:latin typeface="+mn-lt"/>
                <a:ea typeface="+mn-ea"/>
                <a:cs typeface="+mn-cs"/>
              </a:defRPr>
            </a:lvl6pPr>
            <a:lvl7pPr marL="1828617" algn="l" defTabSz="609539" rtl="0" eaLnBrk="1" latinLnBrk="0" hangingPunct="1">
              <a:defRPr sz="1200" kern="1200">
                <a:solidFill>
                  <a:schemeClr val="tx1"/>
                </a:solidFill>
                <a:latin typeface="+mn-lt"/>
                <a:ea typeface="+mn-ea"/>
                <a:cs typeface="+mn-cs"/>
              </a:defRPr>
            </a:lvl7pPr>
            <a:lvl8pPr marL="2133387" algn="l" defTabSz="609539" rtl="0" eaLnBrk="1" latinLnBrk="0" hangingPunct="1">
              <a:defRPr sz="1200" kern="1200">
                <a:solidFill>
                  <a:schemeClr val="tx1"/>
                </a:solidFill>
                <a:latin typeface="+mn-lt"/>
                <a:ea typeface="+mn-ea"/>
                <a:cs typeface="+mn-cs"/>
              </a:defRPr>
            </a:lvl8pPr>
            <a:lvl9pPr marL="2438156" algn="l" defTabSz="609539" rtl="0" eaLnBrk="1" latinLnBrk="0" hangingPunct="1">
              <a:defRPr sz="1200" kern="1200">
                <a:solidFill>
                  <a:schemeClr val="tx1"/>
                </a:solidFill>
                <a:latin typeface="+mn-lt"/>
                <a:ea typeface="+mn-ea"/>
                <a:cs typeface="+mn-cs"/>
              </a:defRPr>
            </a:lvl9pPr>
          </a:lstStyle>
          <a:p>
            <a:r>
              <a:rPr lang="en-US" sz="4000" dirty="0">
                <a:ea typeface="Calibri"/>
                <a:cs typeface="Calibri"/>
              </a:rPr>
              <a:t>Title – Relationships &amp; Partners </a:t>
            </a:r>
            <a:r>
              <a:rPr lang="en-US" sz="3100" dirty="0">
                <a:ea typeface="Calibri"/>
                <a:cs typeface="Calibri"/>
              </a:rPr>
              <a:t>(page 17)</a:t>
            </a:r>
            <a:endParaRPr lang="en-US" sz="3100"/>
          </a:p>
        </p:txBody>
      </p:sp>
      <p:sp>
        <p:nvSpPr>
          <p:cNvPr id="3" name="Content Placeholder 2">
            <a:extLst>
              <a:ext uri="{FF2B5EF4-FFF2-40B4-BE49-F238E27FC236}">
                <a16:creationId xmlns:a16="http://schemas.microsoft.com/office/drawing/2014/main" id="{2F6ECD15-9D74-1EBF-3574-CB666F33F3CE}"/>
              </a:ext>
            </a:extLst>
          </p:cNvPr>
          <p:cNvSpPr>
            <a:spLocks noGrp="1"/>
          </p:cNvSpPr>
          <p:nvPr>
            <p:ph sz="half" idx="1"/>
          </p:nvPr>
        </p:nvSpPr>
        <p:spPr>
          <a:xfrm>
            <a:off x="304800" y="966026"/>
            <a:ext cx="3917160" cy="5460636"/>
          </a:xfrm>
          <a:ln w="57150">
            <a:solidFill>
              <a:schemeClr val="tx1"/>
            </a:solidFill>
            <a:prstDash val="dash"/>
          </a:ln>
        </p:spPr>
        <p:txBody>
          <a:bodyPr vert="horz" lIns="60960" tIns="30480" rIns="60960" bIns="30480" rtlCol="0" anchor="t">
            <a:normAutofit/>
          </a:bodyPr>
          <a:lstStyle>
            <a:defPPr>
              <a:defRPr lang="en-US"/>
            </a:defPPr>
            <a:lvl1pPr marL="0" algn="l" defTabSz="609539" rtl="0" eaLnBrk="1" latinLnBrk="0" hangingPunct="1">
              <a:defRPr sz="1200" kern="1200">
                <a:solidFill>
                  <a:schemeClr val="tx1"/>
                </a:solidFill>
                <a:latin typeface="+mn-lt"/>
                <a:ea typeface="+mn-ea"/>
                <a:cs typeface="+mn-cs"/>
              </a:defRPr>
            </a:lvl1pPr>
            <a:lvl2pPr marL="304770" algn="l" defTabSz="609539" rtl="0" eaLnBrk="1" latinLnBrk="0" hangingPunct="1">
              <a:defRPr sz="1200" kern="1200">
                <a:solidFill>
                  <a:schemeClr val="tx1"/>
                </a:solidFill>
                <a:latin typeface="+mn-lt"/>
                <a:ea typeface="+mn-ea"/>
                <a:cs typeface="+mn-cs"/>
              </a:defRPr>
            </a:lvl2pPr>
            <a:lvl3pPr marL="609539" algn="l" defTabSz="609539" rtl="0" eaLnBrk="1" latinLnBrk="0" hangingPunct="1">
              <a:defRPr sz="1200" kern="1200">
                <a:solidFill>
                  <a:schemeClr val="tx1"/>
                </a:solidFill>
                <a:latin typeface="+mn-lt"/>
                <a:ea typeface="+mn-ea"/>
                <a:cs typeface="+mn-cs"/>
              </a:defRPr>
            </a:lvl3pPr>
            <a:lvl4pPr marL="914309" algn="l" defTabSz="609539" rtl="0" eaLnBrk="1" latinLnBrk="0" hangingPunct="1">
              <a:defRPr sz="1200" kern="1200">
                <a:solidFill>
                  <a:schemeClr val="tx1"/>
                </a:solidFill>
                <a:latin typeface="+mn-lt"/>
                <a:ea typeface="+mn-ea"/>
                <a:cs typeface="+mn-cs"/>
              </a:defRPr>
            </a:lvl4pPr>
            <a:lvl5pPr marL="1219078" algn="l" defTabSz="609539" rtl="0" eaLnBrk="1" latinLnBrk="0" hangingPunct="1">
              <a:defRPr sz="1200" kern="1200">
                <a:solidFill>
                  <a:schemeClr val="tx1"/>
                </a:solidFill>
                <a:latin typeface="+mn-lt"/>
                <a:ea typeface="+mn-ea"/>
                <a:cs typeface="+mn-cs"/>
              </a:defRPr>
            </a:lvl5pPr>
            <a:lvl6pPr marL="1523848" algn="l" defTabSz="609539" rtl="0" eaLnBrk="1" latinLnBrk="0" hangingPunct="1">
              <a:defRPr sz="1200" kern="1200">
                <a:solidFill>
                  <a:schemeClr val="tx1"/>
                </a:solidFill>
                <a:latin typeface="+mn-lt"/>
                <a:ea typeface="+mn-ea"/>
                <a:cs typeface="+mn-cs"/>
              </a:defRPr>
            </a:lvl6pPr>
            <a:lvl7pPr marL="1828617" algn="l" defTabSz="609539" rtl="0" eaLnBrk="1" latinLnBrk="0" hangingPunct="1">
              <a:defRPr sz="1200" kern="1200">
                <a:solidFill>
                  <a:schemeClr val="tx1"/>
                </a:solidFill>
                <a:latin typeface="+mn-lt"/>
                <a:ea typeface="+mn-ea"/>
                <a:cs typeface="+mn-cs"/>
              </a:defRPr>
            </a:lvl7pPr>
            <a:lvl8pPr marL="2133387" algn="l" defTabSz="609539" rtl="0" eaLnBrk="1" latinLnBrk="0" hangingPunct="1">
              <a:defRPr sz="1200" kern="1200">
                <a:solidFill>
                  <a:schemeClr val="tx1"/>
                </a:solidFill>
                <a:latin typeface="+mn-lt"/>
                <a:ea typeface="+mn-ea"/>
                <a:cs typeface="+mn-cs"/>
              </a:defRPr>
            </a:lvl8pPr>
            <a:lvl9pPr marL="2438156" algn="l" defTabSz="609539" rtl="0" eaLnBrk="1" latinLnBrk="0" hangingPunct="1">
              <a:defRPr sz="1200" kern="1200">
                <a:solidFill>
                  <a:schemeClr val="tx1"/>
                </a:solidFill>
                <a:latin typeface="+mn-lt"/>
                <a:ea typeface="+mn-ea"/>
                <a:cs typeface="+mn-cs"/>
              </a:defRPr>
            </a:lvl9pPr>
          </a:lstStyle>
          <a:p>
            <a:pPr indent="0">
              <a:buNone/>
            </a:pPr>
            <a:endParaRPr lang="en-US" sz="2650" b="1" dirty="0">
              <a:ea typeface="Calibri"/>
              <a:cs typeface="Calibri"/>
            </a:endParaRPr>
          </a:p>
          <a:p>
            <a:pPr marL="0" indent="0">
              <a:buNone/>
            </a:pPr>
            <a:r>
              <a:rPr lang="en-US" sz="2800" b="1" dirty="0">
                <a:ea typeface="Calibri"/>
                <a:cs typeface="Calibri"/>
              </a:rPr>
              <a:t>In today's lesson we will:</a:t>
            </a:r>
            <a:endParaRPr lang="en-US" sz="2800" b="1"/>
          </a:p>
          <a:p>
            <a:r>
              <a:rPr lang="en-US" sz="2400" dirty="0">
                <a:ea typeface="+mn-lt"/>
                <a:cs typeface="+mn-lt"/>
              </a:rPr>
              <a:t>Understand the concept of different types of relationships (family, friendships, romantic).</a:t>
            </a:r>
          </a:p>
          <a:p>
            <a:r>
              <a:rPr lang="en-US" sz="2400" dirty="0">
                <a:ea typeface="+mn-lt"/>
                <a:cs typeface="+mn-lt"/>
              </a:rPr>
              <a:t>Recognize healthy and unhealthy relationship behaviors.</a:t>
            </a:r>
            <a:endParaRPr lang="en-US" sz="2400">
              <a:ea typeface="+mn-lt"/>
              <a:cs typeface="+mn-lt"/>
            </a:endParaRPr>
          </a:p>
          <a:p>
            <a:r>
              <a:rPr lang="en-US" sz="2400" dirty="0">
                <a:ea typeface="+mn-lt"/>
                <a:cs typeface="+mn-lt"/>
              </a:rPr>
              <a:t>Identify the qualities of a respectful and supportive partner.</a:t>
            </a:r>
            <a:endParaRPr lang="en-US" sz="2400">
              <a:ea typeface="+mn-lt"/>
              <a:cs typeface="+mn-lt"/>
            </a:endParaRPr>
          </a:p>
          <a:p>
            <a:pPr indent="0">
              <a:buNone/>
            </a:pPr>
            <a:endParaRPr lang="en-US" sz="2400" dirty="0">
              <a:ea typeface="+mn-lt"/>
              <a:cs typeface="+mn-lt"/>
            </a:endParaRPr>
          </a:p>
          <a:p>
            <a:endParaRPr lang="en-US" sz="2200" dirty="0">
              <a:ea typeface="+mn-lt"/>
              <a:cs typeface="+mn-lt"/>
            </a:endParaRPr>
          </a:p>
          <a:p>
            <a:endParaRPr lang="en-US" sz="2200" dirty="0">
              <a:ea typeface="+mn-lt"/>
              <a:cs typeface="+mn-lt"/>
            </a:endParaRPr>
          </a:p>
        </p:txBody>
      </p:sp>
      <p:sp>
        <p:nvSpPr>
          <p:cNvPr id="4" name="Content Placeholder 3">
            <a:extLst>
              <a:ext uri="{FF2B5EF4-FFF2-40B4-BE49-F238E27FC236}">
                <a16:creationId xmlns:a16="http://schemas.microsoft.com/office/drawing/2014/main" id="{D48BFC8D-101A-089D-D47D-212995948C60}"/>
              </a:ext>
            </a:extLst>
          </p:cNvPr>
          <p:cNvSpPr>
            <a:spLocks noGrp="1"/>
          </p:cNvSpPr>
          <p:nvPr>
            <p:ph sz="half" idx="2"/>
          </p:nvPr>
        </p:nvSpPr>
        <p:spPr>
          <a:xfrm>
            <a:off x="4795520" y="5323840"/>
            <a:ext cx="2174240" cy="1107229"/>
          </a:xfrm>
          <a:ln w="57150"/>
        </p:spPr>
        <p:style>
          <a:lnRef idx="2">
            <a:schemeClr val="accent2"/>
          </a:lnRef>
          <a:fillRef idx="1">
            <a:schemeClr val="lt1"/>
          </a:fillRef>
          <a:effectRef idx="0">
            <a:schemeClr val="accent2"/>
          </a:effectRef>
          <a:fontRef idx="minor">
            <a:schemeClr val="dk1"/>
          </a:fontRef>
        </p:style>
        <p:txBody>
          <a:bodyPr vert="horz" lIns="60960" tIns="30480" rIns="60960" bIns="30480" rtlCol="0" anchor="t">
            <a:noAutofit/>
          </a:bodyPr>
          <a:lstStyle>
            <a:defPPr>
              <a:defRPr lang="en-US"/>
            </a:defPPr>
            <a:lvl1pPr marL="0" algn="l" defTabSz="609539" rtl="0" eaLnBrk="1" latinLnBrk="0" hangingPunct="1">
              <a:defRPr sz="1200" kern="1200">
                <a:solidFill>
                  <a:schemeClr val="tx1"/>
                </a:solidFill>
                <a:latin typeface="+mn-lt"/>
                <a:ea typeface="+mn-ea"/>
                <a:cs typeface="+mn-cs"/>
              </a:defRPr>
            </a:lvl1pPr>
            <a:lvl2pPr marL="304770" algn="l" defTabSz="609539" rtl="0" eaLnBrk="1" latinLnBrk="0" hangingPunct="1">
              <a:defRPr sz="1200" kern="1200">
                <a:solidFill>
                  <a:schemeClr val="tx1"/>
                </a:solidFill>
                <a:latin typeface="+mn-lt"/>
                <a:ea typeface="+mn-ea"/>
                <a:cs typeface="+mn-cs"/>
              </a:defRPr>
            </a:lvl2pPr>
            <a:lvl3pPr marL="609539" algn="l" defTabSz="609539" rtl="0" eaLnBrk="1" latinLnBrk="0" hangingPunct="1">
              <a:defRPr sz="1200" kern="1200">
                <a:solidFill>
                  <a:schemeClr val="tx1"/>
                </a:solidFill>
                <a:latin typeface="+mn-lt"/>
                <a:ea typeface="+mn-ea"/>
                <a:cs typeface="+mn-cs"/>
              </a:defRPr>
            </a:lvl3pPr>
            <a:lvl4pPr marL="914309" algn="l" defTabSz="609539" rtl="0" eaLnBrk="1" latinLnBrk="0" hangingPunct="1">
              <a:defRPr sz="1200" kern="1200">
                <a:solidFill>
                  <a:schemeClr val="tx1"/>
                </a:solidFill>
                <a:latin typeface="+mn-lt"/>
                <a:ea typeface="+mn-ea"/>
                <a:cs typeface="+mn-cs"/>
              </a:defRPr>
            </a:lvl4pPr>
            <a:lvl5pPr marL="1219078" algn="l" defTabSz="609539" rtl="0" eaLnBrk="1" latinLnBrk="0" hangingPunct="1">
              <a:defRPr sz="1200" kern="1200">
                <a:solidFill>
                  <a:schemeClr val="tx1"/>
                </a:solidFill>
                <a:latin typeface="+mn-lt"/>
                <a:ea typeface="+mn-ea"/>
                <a:cs typeface="+mn-cs"/>
              </a:defRPr>
            </a:lvl5pPr>
            <a:lvl6pPr marL="1523848" algn="l" defTabSz="609539" rtl="0" eaLnBrk="1" latinLnBrk="0" hangingPunct="1">
              <a:defRPr sz="1200" kern="1200">
                <a:solidFill>
                  <a:schemeClr val="tx1"/>
                </a:solidFill>
                <a:latin typeface="+mn-lt"/>
                <a:ea typeface="+mn-ea"/>
                <a:cs typeface="+mn-cs"/>
              </a:defRPr>
            </a:lvl6pPr>
            <a:lvl7pPr marL="1828617" algn="l" defTabSz="609539" rtl="0" eaLnBrk="1" latinLnBrk="0" hangingPunct="1">
              <a:defRPr sz="1200" kern="1200">
                <a:solidFill>
                  <a:schemeClr val="tx1"/>
                </a:solidFill>
                <a:latin typeface="+mn-lt"/>
                <a:ea typeface="+mn-ea"/>
                <a:cs typeface="+mn-cs"/>
              </a:defRPr>
            </a:lvl7pPr>
            <a:lvl8pPr marL="2133387" algn="l" defTabSz="609539" rtl="0" eaLnBrk="1" latinLnBrk="0" hangingPunct="1">
              <a:defRPr sz="1200" kern="1200">
                <a:solidFill>
                  <a:schemeClr val="tx1"/>
                </a:solidFill>
                <a:latin typeface="+mn-lt"/>
                <a:ea typeface="+mn-ea"/>
                <a:cs typeface="+mn-cs"/>
              </a:defRPr>
            </a:lvl8pPr>
            <a:lvl9pPr marL="2438156" algn="l" defTabSz="609539" rtl="0" eaLnBrk="1" latinLnBrk="0" hangingPunct="1">
              <a:defRPr sz="1200" kern="1200">
                <a:solidFill>
                  <a:schemeClr val="tx1"/>
                </a:solidFill>
                <a:latin typeface="+mn-lt"/>
                <a:ea typeface="+mn-ea"/>
                <a:cs typeface="+mn-cs"/>
              </a:defRPr>
            </a:lvl9pPr>
          </a:lstStyle>
          <a:p>
            <a:pPr marL="0" indent="0">
              <a:buNone/>
            </a:pPr>
            <a:r>
              <a:rPr lang="en-US" sz="3200" b="1" dirty="0">
                <a:ea typeface="Calibri"/>
                <a:cs typeface="Calibri"/>
              </a:rPr>
              <a:t>Today's big question is</a:t>
            </a:r>
          </a:p>
        </p:txBody>
      </p:sp>
      <p:sp>
        <p:nvSpPr>
          <p:cNvPr id="6" name="Title 1">
            <a:extLst>
              <a:ext uri="{FF2B5EF4-FFF2-40B4-BE49-F238E27FC236}">
                <a16:creationId xmlns:a16="http://schemas.microsoft.com/office/drawing/2014/main" id="{9C2D81AF-9A47-019E-6798-B80FB8E86FA4}"/>
              </a:ext>
            </a:extLst>
          </p:cNvPr>
          <p:cNvSpPr txBox="1">
            <a:spLocks/>
          </p:cNvSpPr>
          <p:nvPr/>
        </p:nvSpPr>
        <p:spPr>
          <a:xfrm>
            <a:off x="8209280" y="183092"/>
            <a:ext cx="3616960" cy="762000"/>
          </a:xfrm>
          <a:prstGeom prst="rect">
            <a:avLst/>
          </a:prstGeom>
        </p:spPr>
        <p:style>
          <a:lnRef idx="2">
            <a:schemeClr val="accent2"/>
          </a:lnRef>
          <a:fillRef idx="1">
            <a:schemeClr val="lt1"/>
          </a:fillRef>
          <a:effectRef idx="0">
            <a:schemeClr val="accent2"/>
          </a:effectRef>
          <a:fontRef idx="minor">
            <a:schemeClr val="dk1"/>
          </a:fontRef>
        </p:style>
        <p:txBody>
          <a:bodyPr vert="horz" lIns="60960" tIns="30480" rIns="60960" bIns="30480" rtlCol="0" anchor="ctr">
            <a:normAutofit/>
          </a:bodyPr>
          <a:lstStyle>
            <a:defPPr>
              <a:defRPr lang="en-US"/>
            </a:defPPr>
            <a:lvl1pPr marL="0" algn="l" defTabSz="609539" rtl="0" eaLnBrk="1" latinLnBrk="0" hangingPunct="1">
              <a:defRPr sz="1200" kern="1200">
                <a:solidFill>
                  <a:schemeClr val="tx1"/>
                </a:solidFill>
                <a:latin typeface="+mn-lt"/>
                <a:ea typeface="+mn-ea"/>
                <a:cs typeface="+mn-cs"/>
              </a:defRPr>
            </a:lvl1pPr>
            <a:lvl2pPr marL="304770" algn="l" defTabSz="609539" rtl="0" eaLnBrk="1" latinLnBrk="0" hangingPunct="1">
              <a:defRPr sz="1200" kern="1200">
                <a:solidFill>
                  <a:schemeClr val="tx1"/>
                </a:solidFill>
                <a:latin typeface="+mn-lt"/>
                <a:ea typeface="+mn-ea"/>
                <a:cs typeface="+mn-cs"/>
              </a:defRPr>
            </a:lvl2pPr>
            <a:lvl3pPr marL="609539" algn="l" defTabSz="609539" rtl="0" eaLnBrk="1" latinLnBrk="0" hangingPunct="1">
              <a:defRPr sz="1200" kern="1200">
                <a:solidFill>
                  <a:schemeClr val="tx1"/>
                </a:solidFill>
                <a:latin typeface="+mn-lt"/>
                <a:ea typeface="+mn-ea"/>
                <a:cs typeface="+mn-cs"/>
              </a:defRPr>
            </a:lvl3pPr>
            <a:lvl4pPr marL="914309" algn="l" defTabSz="609539" rtl="0" eaLnBrk="1" latinLnBrk="0" hangingPunct="1">
              <a:defRPr sz="1200" kern="1200">
                <a:solidFill>
                  <a:schemeClr val="tx1"/>
                </a:solidFill>
                <a:latin typeface="+mn-lt"/>
                <a:ea typeface="+mn-ea"/>
                <a:cs typeface="+mn-cs"/>
              </a:defRPr>
            </a:lvl4pPr>
            <a:lvl5pPr marL="1219078" algn="l" defTabSz="609539" rtl="0" eaLnBrk="1" latinLnBrk="0" hangingPunct="1">
              <a:defRPr sz="1200" kern="1200">
                <a:solidFill>
                  <a:schemeClr val="tx1"/>
                </a:solidFill>
                <a:latin typeface="+mn-lt"/>
                <a:ea typeface="+mn-ea"/>
                <a:cs typeface="+mn-cs"/>
              </a:defRPr>
            </a:lvl5pPr>
            <a:lvl6pPr marL="1523848" algn="l" defTabSz="609539" rtl="0" eaLnBrk="1" latinLnBrk="0" hangingPunct="1">
              <a:defRPr sz="1200" kern="1200">
                <a:solidFill>
                  <a:schemeClr val="tx1"/>
                </a:solidFill>
                <a:latin typeface="+mn-lt"/>
                <a:ea typeface="+mn-ea"/>
                <a:cs typeface="+mn-cs"/>
              </a:defRPr>
            </a:lvl6pPr>
            <a:lvl7pPr marL="1828617" algn="l" defTabSz="609539" rtl="0" eaLnBrk="1" latinLnBrk="0" hangingPunct="1">
              <a:defRPr sz="1200" kern="1200">
                <a:solidFill>
                  <a:schemeClr val="tx1"/>
                </a:solidFill>
                <a:latin typeface="+mn-lt"/>
                <a:ea typeface="+mn-ea"/>
                <a:cs typeface="+mn-cs"/>
              </a:defRPr>
            </a:lvl7pPr>
            <a:lvl8pPr marL="2133387" algn="l" defTabSz="609539" rtl="0" eaLnBrk="1" latinLnBrk="0" hangingPunct="1">
              <a:defRPr sz="1200" kern="1200">
                <a:solidFill>
                  <a:schemeClr val="tx1"/>
                </a:solidFill>
                <a:latin typeface="+mn-lt"/>
                <a:ea typeface="+mn-ea"/>
                <a:cs typeface="+mn-cs"/>
              </a:defRPr>
            </a:lvl8pPr>
            <a:lvl9pPr marL="2438156" algn="l" defTabSz="609539" rtl="0" eaLnBrk="1" latinLnBrk="0" hangingPunct="1">
              <a:defRPr sz="1200" kern="1200">
                <a:solidFill>
                  <a:schemeClr val="tx1"/>
                </a:solidFill>
                <a:latin typeface="+mn-lt"/>
                <a:ea typeface="+mn-ea"/>
                <a:cs typeface="+mn-cs"/>
              </a:defRPr>
            </a:lvl9pPr>
          </a:lstStyle>
          <a:p>
            <a:pPr algn="l"/>
            <a:r>
              <a:rPr lang="en-US" sz="4000" dirty="0">
                <a:ea typeface="Calibri"/>
                <a:cs typeface="Calibri"/>
              </a:rPr>
              <a:t>Date:</a:t>
            </a:r>
            <a:endParaRPr lang="en-US" sz="800" dirty="0"/>
          </a:p>
        </p:txBody>
      </p:sp>
      <p:sp>
        <p:nvSpPr>
          <p:cNvPr id="8" name="Content Placeholder 3">
            <a:extLst>
              <a:ext uri="{FF2B5EF4-FFF2-40B4-BE49-F238E27FC236}">
                <a16:creationId xmlns:a16="http://schemas.microsoft.com/office/drawing/2014/main" id="{0F502C02-5910-EA72-DAC7-A94E0AFA45BC}"/>
              </a:ext>
            </a:extLst>
          </p:cNvPr>
          <p:cNvSpPr txBox="1">
            <a:spLocks/>
          </p:cNvSpPr>
          <p:nvPr/>
        </p:nvSpPr>
        <p:spPr>
          <a:xfrm>
            <a:off x="7122160" y="5323840"/>
            <a:ext cx="4856480" cy="1351069"/>
          </a:xfrm>
          <a:prstGeom prst="rect">
            <a:avLst/>
          </a:prstGeom>
          <a:ln w="57150" cap="flat" cmpd="sng" algn="ctr">
            <a:solidFill>
              <a:schemeClr val="accent2"/>
            </a:solidFill>
            <a:prstDash val="solid"/>
          </a:ln>
        </p:spPr>
        <p:style>
          <a:lnRef idx="2">
            <a:schemeClr val="accent2"/>
          </a:lnRef>
          <a:fillRef idx="1">
            <a:schemeClr val="lt1"/>
          </a:fillRef>
          <a:effectRef idx="0">
            <a:schemeClr val="accent2"/>
          </a:effectRef>
          <a:fontRef idx="minor">
            <a:schemeClr val="dk1"/>
          </a:fontRef>
        </p:style>
        <p:txBody>
          <a:bodyPr vert="horz" lIns="60960" tIns="30480" rIns="60960" bIns="30480" rtlCol="0" anchor="t">
            <a:noAutofit/>
          </a:bodyPr>
          <a:lstStyle>
            <a:defPPr>
              <a:defRPr lang="en-US"/>
            </a:defPPr>
            <a:lvl1pPr marL="0" algn="l" defTabSz="609539" rtl="0" eaLnBrk="1" latinLnBrk="0" hangingPunct="1">
              <a:defRPr sz="1200" kern="1200">
                <a:solidFill>
                  <a:schemeClr val="tx1"/>
                </a:solidFill>
                <a:latin typeface="+mn-lt"/>
                <a:ea typeface="+mn-ea"/>
                <a:cs typeface="+mn-cs"/>
              </a:defRPr>
            </a:lvl1pPr>
            <a:lvl2pPr marL="304770" algn="l" defTabSz="609539" rtl="0" eaLnBrk="1" latinLnBrk="0" hangingPunct="1">
              <a:defRPr sz="1200" kern="1200">
                <a:solidFill>
                  <a:schemeClr val="tx1"/>
                </a:solidFill>
                <a:latin typeface="+mn-lt"/>
                <a:ea typeface="+mn-ea"/>
                <a:cs typeface="+mn-cs"/>
              </a:defRPr>
            </a:lvl2pPr>
            <a:lvl3pPr marL="609539" algn="l" defTabSz="609539" rtl="0" eaLnBrk="1" latinLnBrk="0" hangingPunct="1">
              <a:defRPr sz="1200" kern="1200">
                <a:solidFill>
                  <a:schemeClr val="tx1"/>
                </a:solidFill>
                <a:latin typeface="+mn-lt"/>
                <a:ea typeface="+mn-ea"/>
                <a:cs typeface="+mn-cs"/>
              </a:defRPr>
            </a:lvl3pPr>
            <a:lvl4pPr marL="914309" algn="l" defTabSz="609539" rtl="0" eaLnBrk="1" latinLnBrk="0" hangingPunct="1">
              <a:defRPr sz="1200" kern="1200">
                <a:solidFill>
                  <a:schemeClr val="tx1"/>
                </a:solidFill>
                <a:latin typeface="+mn-lt"/>
                <a:ea typeface="+mn-ea"/>
                <a:cs typeface="+mn-cs"/>
              </a:defRPr>
            </a:lvl4pPr>
            <a:lvl5pPr marL="1219078" algn="l" defTabSz="609539" rtl="0" eaLnBrk="1" latinLnBrk="0" hangingPunct="1">
              <a:defRPr sz="1200" kern="1200">
                <a:solidFill>
                  <a:schemeClr val="tx1"/>
                </a:solidFill>
                <a:latin typeface="+mn-lt"/>
                <a:ea typeface="+mn-ea"/>
                <a:cs typeface="+mn-cs"/>
              </a:defRPr>
            </a:lvl5pPr>
            <a:lvl6pPr marL="1523848" algn="l" defTabSz="609539" rtl="0" eaLnBrk="1" latinLnBrk="0" hangingPunct="1">
              <a:defRPr sz="1200" kern="1200">
                <a:solidFill>
                  <a:schemeClr val="tx1"/>
                </a:solidFill>
                <a:latin typeface="+mn-lt"/>
                <a:ea typeface="+mn-ea"/>
                <a:cs typeface="+mn-cs"/>
              </a:defRPr>
            </a:lvl6pPr>
            <a:lvl7pPr marL="1828617" algn="l" defTabSz="609539" rtl="0" eaLnBrk="1" latinLnBrk="0" hangingPunct="1">
              <a:defRPr sz="1200" kern="1200">
                <a:solidFill>
                  <a:schemeClr val="tx1"/>
                </a:solidFill>
                <a:latin typeface="+mn-lt"/>
                <a:ea typeface="+mn-ea"/>
                <a:cs typeface="+mn-cs"/>
              </a:defRPr>
            </a:lvl7pPr>
            <a:lvl8pPr marL="2133387" algn="l" defTabSz="609539" rtl="0" eaLnBrk="1" latinLnBrk="0" hangingPunct="1">
              <a:defRPr sz="1200" kern="1200">
                <a:solidFill>
                  <a:schemeClr val="tx1"/>
                </a:solidFill>
                <a:latin typeface="+mn-lt"/>
                <a:ea typeface="+mn-ea"/>
                <a:cs typeface="+mn-cs"/>
              </a:defRPr>
            </a:lvl8pPr>
            <a:lvl9pPr marL="2438156" algn="l" defTabSz="609539" rtl="0" eaLnBrk="1" latinLnBrk="0" hangingPunct="1">
              <a:defRPr sz="1200" kern="1200">
                <a:solidFill>
                  <a:schemeClr val="tx1"/>
                </a:solidFill>
                <a:latin typeface="+mn-lt"/>
                <a:ea typeface="+mn-ea"/>
                <a:cs typeface="+mn-cs"/>
              </a:defRPr>
            </a:lvl9pPr>
          </a:lstStyle>
          <a:p>
            <a:r>
              <a:rPr lang="en-US" sz="3200" i="1" dirty="0">
                <a:ea typeface="+mn-lt"/>
                <a:cs typeface="+mn-lt"/>
              </a:rPr>
              <a:t>What does a relationship mean to you?</a:t>
            </a:r>
            <a:r>
              <a:rPr lang="en-US" sz="3200" dirty="0">
                <a:ea typeface="+mn-lt"/>
                <a:cs typeface="+mn-lt"/>
              </a:rPr>
              <a:t> </a:t>
            </a:r>
            <a:endParaRPr lang="en-US" dirty="0"/>
          </a:p>
        </p:txBody>
      </p:sp>
      <p:pic>
        <p:nvPicPr>
          <p:cNvPr id="5" name="Picture 4" descr="Different Types of Relationships | Mind and Body Counseling Associates">
            <a:extLst>
              <a:ext uri="{FF2B5EF4-FFF2-40B4-BE49-F238E27FC236}">
                <a16:creationId xmlns:a16="http://schemas.microsoft.com/office/drawing/2014/main" id="{E09AA97A-75D5-21B7-FAA8-49264BCF72C4}"/>
              </a:ext>
            </a:extLst>
          </p:cNvPr>
          <p:cNvPicPr>
            <a:picLocks noChangeAspect="1"/>
          </p:cNvPicPr>
          <p:nvPr/>
        </p:nvPicPr>
        <p:blipFill>
          <a:blip r:embed="rId2"/>
          <a:stretch>
            <a:fillRect/>
          </a:stretch>
        </p:blipFill>
        <p:spPr>
          <a:xfrm>
            <a:off x="5183436" y="1038679"/>
            <a:ext cx="6351224" cy="4101267"/>
          </a:xfrm>
          <a:prstGeom prst="rect">
            <a:avLst/>
          </a:prstGeom>
        </p:spPr>
      </p:pic>
    </p:spTree>
    <p:extLst>
      <p:ext uri="{BB962C8B-B14F-4D97-AF65-F5344CB8AC3E}">
        <p14:creationId xmlns:p14="http://schemas.microsoft.com/office/powerpoint/2010/main" val="30056009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16A953-AA27-8595-D3D9-AEF3600D3A99}"/>
              </a:ext>
            </a:extLst>
          </p:cNvPr>
          <p:cNvSpPr>
            <a:spLocks noGrp="1"/>
          </p:cNvSpPr>
          <p:nvPr>
            <p:ph type="title"/>
          </p:nvPr>
        </p:nvSpPr>
        <p:spPr>
          <a:xfrm>
            <a:off x="630936" y="640080"/>
            <a:ext cx="4818888" cy="1481328"/>
          </a:xfrm>
        </p:spPr>
        <p:txBody>
          <a:bodyPr vert="horz" lIns="91440" tIns="45720" rIns="91440" bIns="45720" rtlCol="0" anchor="b">
            <a:normAutofit/>
          </a:bodyPr>
          <a:lstStyle/>
          <a:p>
            <a:r>
              <a:rPr lang="en-US" sz="5000" b="1" kern="1200">
                <a:solidFill>
                  <a:schemeClr val="tx1"/>
                </a:solidFill>
                <a:latin typeface="+mj-lt"/>
                <a:ea typeface="+mj-ea"/>
                <a:cs typeface="+mj-cs"/>
              </a:rPr>
              <a:t>Acknowledge Variety:</a:t>
            </a:r>
            <a:endParaRPr lang="en-US" sz="5000" kern="1200">
              <a:solidFill>
                <a:schemeClr val="tx1"/>
              </a:solidFill>
              <a:latin typeface="+mj-lt"/>
              <a:ea typeface="+mj-ea"/>
              <a:cs typeface="+mj-cs"/>
            </a:endParaRPr>
          </a:p>
        </p:txBody>
      </p:sp>
      <p:sp>
        <p:nvSpPr>
          <p:cNvPr id="3" name="Content Placeholder 2">
            <a:extLst>
              <a:ext uri="{FF2B5EF4-FFF2-40B4-BE49-F238E27FC236}">
                <a16:creationId xmlns:a16="http://schemas.microsoft.com/office/drawing/2014/main" id="{88BECB8F-B45B-612B-31FF-261F25A64C01}"/>
              </a:ext>
            </a:extLst>
          </p:cNvPr>
          <p:cNvSpPr>
            <a:spLocks noGrp="1"/>
          </p:cNvSpPr>
          <p:nvPr>
            <p:ph sz="half" idx="1"/>
          </p:nvPr>
        </p:nvSpPr>
        <p:spPr>
          <a:xfrm>
            <a:off x="630936" y="2301471"/>
            <a:ext cx="4818888" cy="3849796"/>
          </a:xfrm>
        </p:spPr>
        <p:txBody>
          <a:bodyPr vert="horz" lIns="91440" tIns="45720" rIns="91440" bIns="45720" rtlCol="0" anchor="t">
            <a:normAutofit fontScale="92500" lnSpcReduction="10000"/>
          </a:bodyPr>
          <a:lstStyle/>
          <a:p>
            <a:r>
              <a:rPr lang="en-US" dirty="0"/>
              <a:t>Please remember and respect that everyone experiences relationships differently and different people may have different feelings and reasons the topics we are discussing. </a:t>
            </a:r>
          </a:p>
          <a:p>
            <a:r>
              <a:rPr lang="en-US" dirty="0"/>
              <a:t>We have all had different experiences in life and we are trying to be curious and compassionate about what makes a healthy relationship</a:t>
            </a:r>
          </a:p>
        </p:txBody>
      </p:sp>
      <p:pic>
        <p:nvPicPr>
          <p:cNvPr id="5" name="Picture 4" descr="Alert - Free signaling icons">
            <a:extLst>
              <a:ext uri="{FF2B5EF4-FFF2-40B4-BE49-F238E27FC236}">
                <a16:creationId xmlns:a16="http://schemas.microsoft.com/office/drawing/2014/main" id="{8FE5A214-C57C-5D54-B83C-499EAD6A5E78}"/>
              </a:ext>
            </a:extLst>
          </p:cNvPr>
          <p:cNvPicPr>
            <a:picLocks noChangeAspect="1"/>
          </p:cNvPicPr>
          <p:nvPr/>
        </p:nvPicPr>
        <p:blipFill>
          <a:blip r:embed="rId2"/>
          <a:stretch>
            <a:fillRect/>
          </a:stretch>
        </p:blipFill>
        <p:spPr>
          <a:xfrm>
            <a:off x="6099048" y="699516"/>
            <a:ext cx="5458968" cy="5458968"/>
          </a:xfrm>
          <a:prstGeom prst="rect">
            <a:avLst/>
          </a:prstGeom>
        </p:spPr>
      </p:pic>
    </p:spTree>
    <p:extLst>
      <p:ext uri="{BB962C8B-B14F-4D97-AF65-F5344CB8AC3E}">
        <p14:creationId xmlns:p14="http://schemas.microsoft.com/office/powerpoint/2010/main" val="7556132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4" name="Rectangle 33">
            <a:extLst>
              <a:ext uri="{FF2B5EF4-FFF2-40B4-BE49-F238E27FC236}">
                <a16:creationId xmlns:a16="http://schemas.microsoft.com/office/drawing/2014/main" id="{45D37F4E-DDB4-456B-97E0-9937730A03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0E498A9-F7E8-0222-1833-76EDC121DD0E}"/>
              </a:ext>
            </a:extLst>
          </p:cNvPr>
          <p:cNvSpPr>
            <a:spLocks noGrp="1"/>
          </p:cNvSpPr>
          <p:nvPr>
            <p:ph type="title"/>
          </p:nvPr>
        </p:nvSpPr>
        <p:spPr>
          <a:xfrm>
            <a:off x="572493" y="238539"/>
            <a:ext cx="11018520" cy="1434415"/>
          </a:xfrm>
        </p:spPr>
        <p:txBody>
          <a:bodyPr vert="horz" lIns="91440" tIns="45720" rIns="91440" bIns="45720" rtlCol="0" anchor="b">
            <a:normAutofit/>
          </a:bodyPr>
          <a:lstStyle/>
          <a:p>
            <a:r>
              <a:rPr lang="en-US" sz="3000" b="1" dirty="0"/>
              <a:t>Class discussion</a:t>
            </a:r>
            <a:br>
              <a:rPr lang="en-US" sz="3000" dirty="0"/>
            </a:br>
            <a:r>
              <a:rPr lang="en-US" sz="3000" dirty="0"/>
              <a:t>Split the class into groups and assign them a question to discuss – then feedback to the class (bottom pf page 17)</a:t>
            </a:r>
          </a:p>
        </p:txBody>
      </p:sp>
      <p:sp>
        <p:nvSpPr>
          <p:cNvPr id="36" name="sketchy line">
            <a:extLst>
              <a:ext uri="{FF2B5EF4-FFF2-40B4-BE49-F238E27FC236}">
                <a16:creationId xmlns:a16="http://schemas.microsoft.com/office/drawing/2014/main" id="{B2DD41CD-8F47-4F56-AD12-4E2FF76969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72493" y="1681544"/>
            <a:ext cx="10972800" cy="18288"/>
          </a:xfrm>
          <a:custGeom>
            <a:avLst/>
            <a:gdLst>
              <a:gd name="connsiteX0" fmla="*/ 0 w 10972800"/>
              <a:gd name="connsiteY0" fmla="*/ 0 h 18288"/>
              <a:gd name="connsiteX1" fmla="*/ 356616 w 10972800"/>
              <a:gd name="connsiteY1" fmla="*/ 0 h 18288"/>
              <a:gd name="connsiteX2" fmla="*/ 1042416 w 10972800"/>
              <a:gd name="connsiteY2" fmla="*/ 0 h 18288"/>
              <a:gd name="connsiteX3" fmla="*/ 1947672 w 10972800"/>
              <a:gd name="connsiteY3" fmla="*/ 0 h 18288"/>
              <a:gd name="connsiteX4" fmla="*/ 2633472 w 10972800"/>
              <a:gd name="connsiteY4" fmla="*/ 0 h 18288"/>
              <a:gd name="connsiteX5" fmla="*/ 2990088 w 10972800"/>
              <a:gd name="connsiteY5" fmla="*/ 0 h 18288"/>
              <a:gd name="connsiteX6" fmla="*/ 3456432 w 10972800"/>
              <a:gd name="connsiteY6" fmla="*/ 0 h 18288"/>
              <a:gd name="connsiteX7" fmla="*/ 4361688 w 10972800"/>
              <a:gd name="connsiteY7" fmla="*/ 0 h 18288"/>
              <a:gd name="connsiteX8" fmla="*/ 5266944 w 10972800"/>
              <a:gd name="connsiteY8" fmla="*/ 0 h 18288"/>
              <a:gd name="connsiteX9" fmla="*/ 6172200 w 10972800"/>
              <a:gd name="connsiteY9" fmla="*/ 0 h 18288"/>
              <a:gd name="connsiteX10" fmla="*/ 6528816 w 10972800"/>
              <a:gd name="connsiteY10" fmla="*/ 0 h 18288"/>
              <a:gd name="connsiteX11" fmla="*/ 7214616 w 10972800"/>
              <a:gd name="connsiteY11" fmla="*/ 0 h 18288"/>
              <a:gd name="connsiteX12" fmla="*/ 7790688 w 10972800"/>
              <a:gd name="connsiteY12" fmla="*/ 0 h 18288"/>
              <a:gd name="connsiteX13" fmla="*/ 8147304 w 10972800"/>
              <a:gd name="connsiteY13" fmla="*/ 0 h 18288"/>
              <a:gd name="connsiteX14" fmla="*/ 9052560 w 10972800"/>
              <a:gd name="connsiteY14" fmla="*/ 0 h 18288"/>
              <a:gd name="connsiteX15" fmla="*/ 9409176 w 10972800"/>
              <a:gd name="connsiteY15" fmla="*/ 0 h 18288"/>
              <a:gd name="connsiteX16" fmla="*/ 9765792 w 10972800"/>
              <a:gd name="connsiteY16" fmla="*/ 0 h 18288"/>
              <a:gd name="connsiteX17" fmla="*/ 10341864 w 10972800"/>
              <a:gd name="connsiteY17" fmla="*/ 0 h 18288"/>
              <a:gd name="connsiteX18" fmla="*/ 10972800 w 10972800"/>
              <a:gd name="connsiteY18" fmla="*/ 0 h 18288"/>
              <a:gd name="connsiteX19" fmla="*/ 10972800 w 10972800"/>
              <a:gd name="connsiteY19" fmla="*/ 18288 h 18288"/>
              <a:gd name="connsiteX20" fmla="*/ 10177272 w 10972800"/>
              <a:gd name="connsiteY20" fmla="*/ 18288 h 18288"/>
              <a:gd name="connsiteX21" fmla="*/ 9820656 w 10972800"/>
              <a:gd name="connsiteY21" fmla="*/ 18288 h 18288"/>
              <a:gd name="connsiteX22" fmla="*/ 9464040 w 10972800"/>
              <a:gd name="connsiteY22" fmla="*/ 18288 h 18288"/>
              <a:gd name="connsiteX23" fmla="*/ 8778240 w 10972800"/>
              <a:gd name="connsiteY23" fmla="*/ 18288 h 18288"/>
              <a:gd name="connsiteX24" fmla="*/ 8421624 w 10972800"/>
              <a:gd name="connsiteY24" fmla="*/ 18288 h 18288"/>
              <a:gd name="connsiteX25" fmla="*/ 7735824 w 10972800"/>
              <a:gd name="connsiteY25" fmla="*/ 18288 h 18288"/>
              <a:gd name="connsiteX26" fmla="*/ 6940296 w 10972800"/>
              <a:gd name="connsiteY26" fmla="*/ 18288 h 18288"/>
              <a:gd name="connsiteX27" fmla="*/ 6254496 w 10972800"/>
              <a:gd name="connsiteY27" fmla="*/ 18288 h 18288"/>
              <a:gd name="connsiteX28" fmla="*/ 5458968 w 10972800"/>
              <a:gd name="connsiteY28" fmla="*/ 18288 h 18288"/>
              <a:gd name="connsiteX29" fmla="*/ 4663440 w 10972800"/>
              <a:gd name="connsiteY29" fmla="*/ 18288 h 18288"/>
              <a:gd name="connsiteX30" fmla="*/ 4306824 w 10972800"/>
              <a:gd name="connsiteY30" fmla="*/ 18288 h 18288"/>
              <a:gd name="connsiteX31" fmla="*/ 3840480 w 10972800"/>
              <a:gd name="connsiteY31" fmla="*/ 18288 h 18288"/>
              <a:gd name="connsiteX32" fmla="*/ 3264408 w 10972800"/>
              <a:gd name="connsiteY32" fmla="*/ 18288 h 18288"/>
              <a:gd name="connsiteX33" fmla="*/ 2578608 w 10972800"/>
              <a:gd name="connsiteY33" fmla="*/ 18288 h 18288"/>
              <a:gd name="connsiteX34" fmla="*/ 1673352 w 10972800"/>
              <a:gd name="connsiteY34" fmla="*/ 18288 h 18288"/>
              <a:gd name="connsiteX35" fmla="*/ 877824 w 10972800"/>
              <a:gd name="connsiteY35" fmla="*/ 18288 h 18288"/>
              <a:gd name="connsiteX36" fmla="*/ 0 w 10972800"/>
              <a:gd name="connsiteY36" fmla="*/ 18288 h 18288"/>
              <a:gd name="connsiteX37" fmla="*/ 0 w 10972800"/>
              <a:gd name="connsiteY37"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0972800" h="18288" fill="none" extrusionOk="0">
                <a:moveTo>
                  <a:pt x="0" y="0"/>
                </a:moveTo>
                <a:cubicBezTo>
                  <a:pt x="165916" y="-1866"/>
                  <a:pt x="188720" y="13756"/>
                  <a:pt x="356616" y="0"/>
                </a:cubicBezTo>
                <a:cubicBezTo>
                  <a:pt x="524512" y="-13756"/>
                  <a:pt x="734781" y="8922"/>
                  <a:pt x="1042416" y="0"/>
                </a:cubicBezTo>
                <a:cubicBezTo>
                  <a:pt x="1350051" y="-8922"/>
                  <a:pt x="1595982" y="-26315"/>
                  <a:pt x="1947672" y="0"/>
                </a:cubicBezTo>
                <a:cubicBezTo>
                  <a:pt x="2299362" y="26315"/>
                  <a:pt x="2292691" y="-19526"/>
                  <a:pt x="2633472" y="0"/>
                </a:cubicBezTo>
                <a:cubicBezTo>
                  <a:pt x="2974253" y="19526"/>
                  <a:pt x="2857309" y="10773"/>
                  <a:pt x="2990088" y="0"/>
                </a:cubicBezTo>
                <a:cubicBezTo>
                  <a:pt x="3122867" y="-10773"/>
                  <a:pt x="3359343" y="7194"/>
                  <a:pt x="3456432" y="0"/>
                </a:cubicBezTo>
                <a:cubicBezTo>
                  <a:pt x="3553521" y="-7194"/>
                  <a:pt x="4136258" y="5108"/>
                  <a:pt x="4361688" y="0"/>
                </a:cubicBezTo>
                <a:cubicBezTo>
                  <a:pt x="4587118" y="-5108"/>
                  <a:pt x="4992424" y="-42958"/>
                  <a:pt x="5266944" y="0"/>
                </a:cubicBezTo>
                <a:cubicBezTo>
                  <a:pt x="5541464" y="42958"/>
                  <a:pt x="5882966" y="-3430"/>
                  <a:pt x="6172200" y="0"/>
                </a:cubicBezTo>
                <a:cubicBezTo>
                  <a:pt x="6461434" y="3430"/>
                  <a:pt x="6432127" y="6688"/>
                  <a:pt x="6528816" y="0"/>
                </a:cubicBezTo>
                <a:cubicBezTo>
                  <a:pt x="6625505" y="-6688"/>
                  <a:pt x="6916805" y="-436"/>
                  <a:pt x="7214616" y="0"/>
                </a:cubicBezTo>
                <a:cubicBezTo>
                  <a:pt x="7512427" y="436"/>
                  <a:pt x="7626159" y="-6909"/>
                  <a:pt x="7790688" y="0"/>
                </a:cubicBezTo>
                <a:cubicBezTo>
                  <a:pt x="7955217" y="6909"/>
                  <a:pt x="8048891" y="15307"/>
                  <a:pt x="8147304" y="0"/>
                </a:cubicBezTo>
                <a:cubicBezTo>
                  <a:pt x="8245717" y="-15307"/>
                  <a:pt x="8645618" y="-11734"/>
                  <a:pt x="9052560" y="0"/>
                </a:cubicBezTo>
                <a:cubicBezTo>
                  <a:pt x="9459502" y="11734"/>
                  <a:pt x="9320584" y="8388"/>
                  <a:pt x="9409176" y="0"/>
                </a:cubicBezTo>
                <a:cubicBezTo>
                  <a:pt x="9497768" y="-8388"/>
                  <a:pt x="9644192" y="8379"/>
                  <a:pt x="9765792" y="0"/>
                </a:cubicBezTo>
                <a:cubicBezTo>
                  <a:pt x="9887392" y="-8379"/>
                  <a:pt x="10105220" y="-12663"/>
                  <a:pt x="10341864" y="0"/>
                </a:cubicBezTo>
                <a:cubicBezTo>
                  <a:pt x="10578508" y="12663"/>
                  <a:pt x="10773103" y="-5786"/>
                  <a:pt x="10972800" y="0"/>
                </a:cubicBezTo>
                <a:cubicBezTo>
                  <a:pt x="10972146" y="8818"/>
                  <a:pt x="10972240" y="13823"/>
                  <a:pt x="10972800" y="18288"/>
                </a:cubicBezTo>
                <a:cubicBezTo>
                  <a:pt x="10588778" y="31598"/>
                  <a:pt x="10543381" y="-12698"/>
                  <a:pt x="10177272" y="18288"/>
                </a:cubicBezTo>
                <a:cubicBezTo>
                  <a:pt x="9811163" y="49274"/>
                  <a:pt x="9996817" y="25662"/>
                  <a:pt x="9820656" y="18288"/>
                </a:cubicBezTo>
                <a:cubicBezTo>
                  <a:pt x="9644495" y="10914"/>
                  <a:pt x="9607007" y="31631"/>
                  <a:pt x="9464040" y="18288"/>
                </a:cubicBezTo>
                <a:cubicBezTo>
                  <a:pt x="9321073" y="4945"/>
                  <a:pt x="9114189" y="28940"/>
                  <a:pt x="8778240" y="18288"/>
                </a:cubicBezTo>
                <a:cubicBezTo>
                  <a:pt x="8442291" y="7636"/>
                  <a:pt x="8594763" y="987"/>
                  <a:pt x="8421624" y="18288"/>
                </a:cubicBezTo>
                <a:cubicBezTo>
                  <a:pt x="8248485" y="35589"/>
                  <a:pt x="7929515" y="37573"/>
                  <a:pt x="7735824" y="18288"/>
                </a:cubicBezTo>
                <a:cubicBezTo>
                  <a:pt x="7542133" y="-997"/>
                  <a:pt x="7252504" y="33858"/>
                  <a:pt x="6940296" y="18288"/>
                </a:cubicBezTo>
                <a:cubicBezTo>
                  <a:pt x="6628088" y="2718"/>
                  <a:pt x="6528503" y="48389"/>
                  <a:pt x="6254496" y="18288"/>
                </a:cubicBezTo>
                <a:cubicBezTo>
                  <a:pt x="5980489" y="-11813"/>
                  <a:pt x="5695784" y="-3740"/>
                  <a:pt x="5458968" y="18288"/>
                </a:cubicBezTo>
                <a:cubicBezTo>
                  <a:pt x="5222152" y="40316"/>
                  <a:pt x="5010751" y="19095"/>
                  <a:pt x="4663440" y="18288"/>
                </a:cubicBezTo>
                <a:cubicBezTo>
                  <a:pt x="4316129" y="17481"/>
                  <a:pt x="4425552" y="1606"/>
                  <a:pt x="4306824" y="18288"/>
                </a:cubicBezTo>
                <a:cubicBezTo>
                  <a:pt x="4188096" y="34970"/>
                  <a:pt x="3941535" y="7481"/>
                  <a:pt x="3840480" y="18288"/>
                </a:cubicBezTo>
                <a:cubicBezTo>
                  <a:pt x="3739425" y="29095"/>
                  <a:pt x="3402388" y="17641"/>
                  <a:pt x="3264408" y="18288"/>
                </a:cubicBezTo>
                <a:cubicBezTo>
                  <a:pt x="3126428" y="18935"/>
                  <a:pt x="2776779" y="9983"/>
                  <a:pt x="2578608" y="18288"/>
                </a:cubicBezTo>
                <a:cubicBezTo>
                  <a:pt x="2380437" y="26593"/>
                  <a:pt x="1909468" y="25818"/>
                  <a:pt x="1673352" y="18288"/>
                </a:cubicBezTo>
                <a:cubicBezTo>
                  <a:pt x="1437236" y="10758"/>
                  <a:pt x="1131180" y="49884"/>
                  <a:pt x="877824" y="18288"/>
                </a:cubicBezTo>
                <a:cubicBezTo>
                  <a:pt x="624468" y="-13308"/>
                  <a:pt x="206753" y="2195"/>
                  <a:pt x="0" y="18288"/>
                </a:cubicBezTo>
                <a:cubicBezTo>
                  <a:pt x="313" y="10654"/>
                  <a:pt x="-263" y="4056"/>
                  <a:pt x="0" y="0"/>
                </a:cubicBezTo>
                <a:close/>
              </a:path>
              <a:path w="10972800" h="18288" stroke="0" extrusionOk="0">
                <a:moveTo>
                  <a:pt x="0" y="0"/>
                </a:moveTo>
                <a:cubicBezTo>
                  <a:pt x="164017" y="-17675"/>
                  <a:pt x="309425" y="9913"/>
                  <a:pt x="466344" y="0"/>
                </a:cubicBezTo>
                <a:cubicBezTo>
                  <a:pt x="623263" y="-9913"/>
                  <a:pt x="659300" y="-14524"/>
                  <a:pt x="822960" y="0"/>
                </a:cubicBezTo>
                <a:cubicBezTo>
                  <a:pt x="986620" y="14524"/>
                  <a:pt x="1105222" y="-16481"/>
                  <a:pt x="1289304" y="0"/>
                </a:cubicBezTo>
                <a:cubicBezTo>
                  <a:pt x="1473386" y="16481"/>
                  <a:pt x="1693223" y="26161"/>
                  <a:pt x="1975104" y="0"/>
                </a:cubicBezTo>
                <a:cubicBezTo>
                  <a:pt x="2256985" y="-26161"/>
                  <a:pt x="2435781" y="23061"/>
                  <a:pt x="2770632" y="0"/>
                </a:cubicBezTo>
                <a:cubicBezTo>
                  <a:pt x="3105483" y="-23061"/>
                  <a:pt x="3247479" y="-44011"/>
                  <a:pt x="3675888" y="0"/>
                </a:cubicBezTo>
                <a:cubicBezTo>
                  <a:pt x="4104297" y="44011"/>
                  <a:pt x="4280918" y="4017"/>
                  <a:pt x="4581144" y="0"/>
                </a:cubicBezTo>
                <a:cubicBezTo>
                  <a:pt x="4881370" y="-4017"/>
                  <a:pt x="5021699" y="-11889"/>
                  <a:pt x="5157216" y="0"/>
                </a:cubicBezTo>
                <a:cubicBezTo>
                  <a:pt x="5292733" y="11889"/>
                  <a:pt x="5603398" y="-17698"/>
                  <a:pt x="5952744" y="0"/>
                </a:cubicBezTo>
                <a:cubicBezTo>
                  <a:pt x="6302090" y="17698"/>
                  <a:pt x="6353093" y="-11909"/>
                  <a:pt x="6638544" y="0"/>
                </a:cubicBezTo>
                <a:cubicBezTo>
                  <a:pt x="6923995" y="11909"/>
                  <a:pt x="7053404" y="21630"/>
                  <a:pt x="7214616" y="0"/>
                </a:cubicBezTo>
                <a:cubicBezTo>
                  <a:pt x="7375828" y="-21630"/>
                  <a:pt x="7837963" y="3886"/>
                  <a:pt x="8010144" y="0"/>
                </a:cubicBezTo>
                <a:cubicBezTo>
                  <a:pt x="8182325" y="-3886"/>
                  <a:pt x="8224183" y="16009"/>
                  <a:pt x="8366760" y="0"/>
                </a:cubicBezTo>
                <a:cubicBezTo>
                  <a:pt x="8509337" y="-16009"/>
                  <a:pt x="8687920" y="-5720"/>
                  <a:pt x="8942832" y="0"/>
                </a:cubicBezTo>
                <a:cubicBezTo>
                  <a:pt x="9197744" y="5720"/>
                  <a:pt x="9368437" y="20479"/>
                  <a:pt x="9628632" y="0"/>
                </a:cubicBezTo>
                <a:cubicBezTo>
                  <a:pt x="9888827" y="-20479"/>
                  <a:pt x="10560858" y="-20746"/>
                  <a:pt x="10972800" y="0"/>
                </a:cubicBezTo>
                <a:cubicBezTo>
                  <a:pt x="10972186" y="5722"/>
                  <a:pt x="10972980" y="12495"/>
                  <a:pt x="10972800" y="18288"/>
                </a:cubicBezTo>
                <a:cubicBezTo>
                  <a:pt x="10786146" y="12536"/>
                  <a:pt x="10623717" y="14033"/>
                  <a:pt x="10506456" y="18288"/>
                </a:cubicBezTo>
                <a:cubicBezTo>
                  <a:pt x="10389195" y="22543"/>
                  <a:pt x="10296178" y="20107"/>
                  <a:pt x="10149840" y="18288"/>
                </a:cubicBezTo>
                <a:cubicBezTo>
                  <a:pt x="10003502" y="16469"/>
                  <a:pt x="9767530" y="28891"/>
                  <a:pt x="9464040" y="18288"/>
                </a:cubicBezTo>
                <a:cubicBezTo>
                  <a:pt x="9160550" y="7685"/>
                  <a:pt x="9229050" y="2659"/>
                  <a:pt x="8997696" y="18288"/>
                </a:cubicBezTo>
                <a:cubicBezTo>
                  <a:pt x="8766342" y="33917"/>
                  <a:pt x="8340136" y="34864"/>
                  <a:pt x="8092440" y="18288"/>
                </a:cubicBezTo>
                <a:cubicBezTo>
                  <a:pt x="7844744" y="1712"/>
                  <a:pt x="7863720" y="27405"/>
                  <a:pt x="7735824" y="18288"/>
                </a:cubicBezTo>
                <a:cubicBezTo>
                  <a:pt x="7607928" y="9171"/>
                  <a:pt x="7323619" y="461"/>
                  <a:pt x="7050024" y="18288"/>
                </a:cubicBezTo>
                <a:cubicBezTo>
                  <a:pt x="6776429" y="36115"/>
                  <a:pt x="6787899" y="28206"/>
                  <a:pt x="6693408" y="18288"/>
                </a:cubicBezTo>
                <a:cubicBezTo>
                  <a:pt x="6598917" y="8370"/>
                  <a:pt x="6395231" y="19114"/>
                  <a:pt x="6227064" y="18288"/>
                </a:cubicBezTo>
                <a:cubicBezTo>
                  <a:pt x="6058897" y="17462"/>
                  <a:pt x="5618582" y="1091"/>
                  <a:pt x="5431536" y="18288"/>
                </a:cubicBezTo>
                <a:cubicBezTo>
                  <a:pt x="5244490" y="35485"/>
                  <a:pt x="4729797" y="-9650"/>
                  <a:pt x="4526280" y="18288"/>
                </a:cubicBezTo>
                <a:cubicBezTo>
                  <a:pt x="4322763" y="46226"/>
                  <a:pt x="4216797" y="756"/>
                  <a:pt x="4059936" y="18288"/>
                </a:cubicBezTo>
                <a:cubicBezTo>
                  <a:pt x="3903075" y="35820"/>
                  <a:pt x="3537912" y="42098"/>
                  <a:pt x="3374136" y="18288"/>
                </a:cubicBezTo>
                <a:cubicBezTo>
                  <a:pt x="3210360" y="-5522"/>
                  <a:pt x="3126842" y="39135"/>
                  <a:pt x="2907792" y="18288"/>
                </a:cubicBezTo>
                <a:cubicBezTo>
                  <a:pt x="2688742" y="-2559"/>
                  <a:pt x="2490436" y="34100"/>
                  <a:pt x="2112264" y="18288"/>
                </a:cubicBezTo>
                <a:cubicBezTo>
                  <a:pt x="1734092" y="2476"/>
                  <a:pt x="1744622" y="-7274"/>
                  <a:pt x="1536192" y="18288"/>
                </a:cubicBezTo>
                <a:cubicBezTo>
                  <a:pt x="1327762" y="43850"/>
                  <a:pt x="1189025" y="6435"/>
                  <a:pt x="1069848" y="18288"/>
                </a:cubicBezTo>
                <a:cubicBezTo>
                  <a:pt x="950671" y="30141"/>
                  <a:pt x="858345" y="33684"/>
                  <a:pt x="713232" y="18288"/>
                </a:cubicBezTo>
                <a:cubicBezTo>
                  <a:pt x="568119" y="2892"/>
                  <a:pt x="250292" y="5410"/>
                  <a:pt x="0" y="18288"/>
                </a:cubicBezTo>
                <a:cubicBezTo>
                  <a:pt x="465" y="13062"/>
                  <a:pt x="-894" y="9029"/>
                  <a:pt x="0" y="0"/>
                </a:cubicBezTo>
                <a:close/>
              </a:path>
            </a:pathLst>
          </a:custGeom>
          <a:solidFill>
            <a:schemeClr val="accent2">
              <a:alpha val="75000"/>
            </a:schemeClr>
          </a:solidFill>
          <a:ln w="44450" cap="rnd">
            <a:solidFill>
              <a:schemeClr val="accent2">
                <a:alpha val="75000"/>
              </a:schemeClr>
            </a:solidFill>
            <a:round/>
            <a:extLst>
              <a:ext uri="{C807C97D-BFC1-408E-A445-0C87EB9F89A2}">
                <ask:lineSketchStyleProps xmlns:ask="http://schemas.microsoft.com/office/drawing/2018/sketchyshapes" sd="2727557108">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9" name="Picture 28" descr="Relationships 101: Healthy vs Unhealthy Relationships – Health Maintain">
            <a:extLst>
              <a:ext uri="{FF2B5EF4-FFF2-40B4-BE49-F238E27FC236}">
                <a16:creationId xmlns:a16="http://schemas.microsoft.com/office/drawing/2014/main" id="{A5B4A457-63E6-B9F2-C829-A9E2BED8B4AB}"/>
              </a:ext>
            </a:extLst>
          </p:cNvPr>
          <p:cNvPicPr>
            <a:picLocks noChangeAspect="1"/>
          </p:cNvPicPr>
          <p:nvPr/>
        </p:nvPicPr>
        <p:blipFill>
          <a:blip r:embed="rId2"/>
          <a:srcRect t="329" r="42339" b="-329"/>
          <a:stretch/>
        </p:blipFill>
        <p:spPr>
          <a:xfrm>
            <a:off x="7675658" y="2093976"/>
            <a:ext cx="3936852" cy="4096557"/>
          </a:xfrm>
          <a:prstGeom prst="rect">
            <a:avLst/>
          </a:prstGeom>
        </p:spPr>
      </p:pic>
      <p:graphicFrame>
        <p:nvGraphicFramePr>
          <p:cNvPr id="5" name="Content Placeholder 2">
            <a:extLst>
              <a:ext uri="{FF2B5EF4-FFF2-40B4-BE49-F238E27FC236}">
                <a16:creationId xmlns:a16="http://schemas.microsoft.com/office/drawing/2014/main" id="{965974C9-7CA8-A0ED-A02E-C26443A07393}"/>
              </a:ext>
            </a:extLst>
          </p:cNvPr>
          <p:cNvGraphicFramePr>
            <a:graphicFrameLocks noGrp="1"/>
          </p:cNvGraphicFramePr>
          <p:nvPr>
            <p:ph sz="half" idx="1"/>
            <p:extLst>
              <p:ext uri="{D42A27DB-BD31-4B8C-83A1-F6EECF244321}">
                <p14:modId xmlns:p14="http://schemas.microsoft.com/office/powerpoint/2010/main" val="1120866413"/>
              </p:ext>
            </p:extLst>
          </p:nvPr>
        </p:nvGraphicFramePr>
        <p:xfrm>
          <a:off x="572493" y="2071316"/>
          <a:ext cx="6713552" cy="411917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9489788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45D37F4E-DDB4-456B-97E0-9937730A03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F7FF0EE7-CB15-A8F7-21AD-E8C79BB58B70}"/>
              </a:ext>
            </a:extLst>
          </p:cNvPr>
          <p:cNvSpPr>
            <a:spLocks noGrp="1"/>
          </p:cNvSpPr>
          <p:nvPr>
            <p:ph type="title"/>
          </p:nvPr>
        </p:nvSpPr>
        <p:spPr>
          <a:xfrm>
            <a:off x="572493" y="238539"/>
            <a:ext cx="11018520" cy="1434415"/>
          </a:xfrm>
        </p:spPr>
        <p:txBody>
          <a:bodyPr vert="horz" lIns="91440" tIns="45720" rIns="91440" bIns="45720" rtlCol="0" anchor="b">
            <a:normAutofit/>
          </a:bodyPr>
          <a:lstStyle/>
          <a:p>
            <a:r>
              <a:rPr lang="en-US" sz="5400"/>
              <a:t>Key Terms to be aware of this lesson</a:t>
            </a:r>
          </a:p>
        </p:txBody>
      </p:sp>
      <p:sp>
        <p:nvSpPr>
          <p:cNvPr id="12" name="sketchy line">
            <a:extLst>
              <a:ext uri="{FF2B5EF4-FFF2-40B4-BE49-F238E27FC236}">
                <a16:creationId xmlns:a16="http://schemas.microsoft.com/office/drawing/2014/main" id="{B2DD41CD-8F47-4F56-AD12-4E2FF76969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72493" y="1681544"/>
            <a:ext cx="10972800" cy="18288"/>
          </a:xfrm>
          <a:custGeom>
            <a:avLst/>
            <a:gdLst>
              <a:gd name="connsiteX0" fmla="*/ 0 w 10972800"/>
              <a:gd name="connsiteY0" fmla="*/ 0 h 18288"/>
              <a:gd name="connsiteX1" fmla="*/ 356616 w 10972800"/>
              <a:gd name="connsiteY1" fmla="*/ 0 h 18288"/>
              <a:gd name="connsiteX2" fmla="*/ 1042416 w 10972800"/>
              <a:gd name="connsiteY2" fmla="*/ 0 h 18288"/>
              <a:gd name="connsiteX3" fmla="*/ 1947672 w 10972800"/>
              <a:gd name="connsiteY3" fmla="*/ 0 h 18288"/>
              <a:gd name="connsiteX4" fmla="*/ 2633472 w 10972800"/>
              <a:gd name="connsiteY4" fmla="*/ 0 h 18288"/>
              <a:gd name="connsiteX5" fmla="*/ 2990088 w 10972800"/>
              <a:gd name="connsiteY5" fmla="*/ 0 h 18288"/>
              <a:gd name="connsiteX6" fmla="*/ 3456432 w 10972800"/>
              <a:gd name="connsiteY6" fmla="*/ 0 h 18288"/>
              <a:gd name="connsiteX7" fmla="*/ 4361688 w 10972800"/>
              <a:gd name="connsiteY7" fmla="*/ 0 h 18288"/>
              <a:gd name="connsiteX8" fmla="*/ 5266944 w 10972800"/>
              <a:gd name="connsiteY8" fmla="*/ 0 h 18288"/>
              <a:gd name="connsiteX9" fmla="*/ 6172200 w 10972800"/>
              <a:gd name="connsiteY9" fmla="*/ 0 h 18288"/>
              <a:gd name="connsiteX10" fmla="*/ 6528816 w 10972800"/>
              <a:gd name="connsiteY10" fmla="*/ 0 h 18288"/>
              <a:gd name="connsiteX11" fmla="*/ 7214616 w 10972800"/>
              <a:gd name="connsiteY11" fmla="*/ 0 h 18288"/>
              <a:gd name="connsiteX12" fmla="*/ 7790688 w 10972800"/>
              <a:gd name="connsiteY12" fmla="*/ 0 h 18288"/>
              <a:gd name="connsiteX13" fmla="*/ 8147304 w 10972800"/>
              <a:gd name="connsiteY13" fmla="*/ 0 h 18288"/>
              <a:gd name="connsiteX14" fmla="*/ 9052560 w 10972800"/>
              <a:gd name="connsiteY14" fmla="*/ 0 h 18288"/>
              <a:gd name="connsiteX15" fmla="*/ 9409176 w 10972800"/>
              <a:gd name="connsiteY15" fmla="*/ 0 h 18288"/>
              <a:gd name="connsiteX16" fmla="*/ 9765792 w 10972800"/>
              <a:gd name="connsiteY16" fmla="*/ 0 h 18288"/>
              <a:gd name="connsiteX17" fmla="*/ 10341864 w 10972800"/>
              <a:gd name="connsiteY17" fmla="*/ 0 h 18288"/>
              <a:gd name="connsiteX18" fmla="*/ 10972800 w 10972800"/>
              <a:gd name="connsiteY18" fmla="*/ 0 h 18288"/>
              <a:gd name="connsiteX19" fmla="*/ 10972800 w 10972800"/>
              <a:gd name="connsiteY19" fmla="*/ 18288 h 18288"/>
              <a:gd name="connsiteX20" fmla="*/ 10177272 w 10972800"/>
              <a:gd name="connsiteY20" fmla="*/ 18288 h 18288"/>
              <a:gd name="connsiteX21" fmla="*/ 9820656 w 10972800"/>
              <a:gd name="connsiteY21" fmla="*/ 18288 h 18288"/>
              <a:gd name="connsiteX22" fmla="*/ 9464040 w 10972800"/>
              <a:gd name="connsiteY22" fmla="*/ 18288 h 18288"/>
              <a:gd name="connsiteX23" fmla="*/ 8778240 w 10972800"/>
              <a:gd name="connsiteY23" fmla="*/ 18288 h 18288"/>
              <a:gd name="connsiteX24" fmla="*/ 8421624 w 10972800"/>
              <a:gd name="connsiteY24" fmla="*/ 18288 h 18288"/>
              <a:gd name="connsiteX25" fmla="*/ 7735824 w 10972800"/>
              <a:gd name="connsiteY25" fmla="*/ 18288 h 18288"/>
              <a:gd name="connsiteX26" fmla="*/ 6940296 w 10972800"/>
              <a:gd name="connsiteY26" fmla="*/ 18288 h 18288"/>
              <a:gd name="connsiteX27" fmla="*/ 6254496 w 10972800"/>
              <a:gd name="connsiteY27" fmla="*/ 18288 h 18288"/>
              <a:gd name="connsiteX28" fmla="*/ 5458968 w 10972800"/>
              <a:gd name="connsiteY28" fmla="*/ 18288 h 18288"/>
              <a:gd name="connsiteX29" fmla="*/ 4663440 w 10972800"/>
              <a:gd name="connsiteY29" fmla="*/ 18288 h 18288"/>
              <a:gd name="connsiteX30" fmla="*/ 4306824 w 10972800"/>
              <a:gd name="connsiteY30" fmla="*/ 18288 h 18288"/>
              <a:gd name="connsiteX31" fmla="*/ 3840480 w 10972800"/>
              <a:gd name="connsiteY31" fmla="*/ 18288 h 18288"/>
              <a:gd name="connsiteX32" fmla="*/ 3264408 w 10972800"/>
              <a:gd name="connsiteY32" fmla="*/ 18288 h 18288"/>
              <a:gd name="connsiteX33" fmla="*/ 2578608 w 10972800"/>
              <a:gd name="connsiteY33" fmla="*/ 18288 h 18288"/>
              <a:gd name="connsiteX34" fmla="*/ 1673352 w 10972800"/>
              <a:gd name="connsiteY34" fmla="*/ 18288 h 18288"/>
              <a:gd name="connsiteX35" fmla="*/ 877824 w 10972800"/>
              <a:gd name="connsiteY35" fmla="*/ 18288 h 18288"/>
              <a:gd name="connsiteX36" fmla="*/ 0 w 10972800"/>
              <a:gd name="connsiteY36" fmla="*/ 18288 h 18288"/>
              <a:gd name="connsiteX37" fmla="*/ 0 w 10972800"/>
              <a:gd name="connsiteY37"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0972800" h="18288" fill="none" extrusionOk="0">
                <a:moveTo>
                  <a:pt x="0" y="0"/>
                </a:moveTo>
                <a:cubicBezTo>
                  <a:pt x="165916" y="-1866"/>
                  <a:pt x="188720" y="13756"/>
                  <a:pt x="356616" y="0"/>
                </a:cubicBezTo>
                <a:cubicBezTo>
                  <a:pt x="524512" y="-13756"/>
                  <a:pt x="734781" y="8922"/>
                  <a:pt x="1042416" y="0"/>
                </a:cubicBezTo>
                <a:cubicBezTo>
                  <a:pt x="1350051" y="-8922"/>
                  <a:pt x="1595982" y="-26315"/>
                  <a:pt x="1947672" y="0"/>
                </a:cubicBezTo>
                <a:cubicBezTo>
                  <a:pt x="2299362" y="26315"/>
                  <a:pt x="2292691" y="-19526"/>
                  <a:pt x="2633472" y="0"/>
                </a:cubicBezTo>
                <a:cubicBezTo>
                  <a:pt x="2974253" y="19526"/>
                  <a:pt x="2857309" y="10773"/>
                  <a:pt x="2990088" y="0"/>
                </a:cubicBezTo>
                <a:cubicBezTo>
                  <a:pt x="3122867" y="-10773"/>
                  <a:pt x="3359343" y="7194"/>
                  <a:pt x="3456432" y="0"/>
                </a:cubicBezTo>
                <a:cubicBezTo>
                  <a:pt x="3553521" y="-7194"/>
                  <a:pt x="4136258" y="5108"/>
                  <a:pt x="4361688" y="0"/>
                </a:cubicBezTo>
                <a:cubicBezTo>
                  <a:pt x="4587118" y="-5108"/>
                  <a:pt x="4992424" y="-42958"/>
                  <a:pt x="5266944" y="0"/>
                </a:cubicBezTo>
                <a:cubicBezTo>
                  <a:pt x="5541464" y="42958"/>
                  <a:pt x="5882966" y="-3430"/>
                  <a:pt x="6172200" y="0"/>
                </a:cubicBezTo>
                <a:cubicBezTo>
                  <a:pt x="6461434" y="3430"/>
                  <a:pt x="6432127" y="6688"/>
                  <a:pt x="6528816" y="0"/>
                </a:cubicBezTo>
                <a:cubicBezTo>
                  <a:pt x="6625505" y="-6688"/>
                  <a:pt x="6916805" y="-436"/>
                  <a:pt x="7214616" y="0"/>
                </a:cubicBezTo>
                <a:cubicBezTo>
                  <a:pt x="7512427" y="436"/>
                  <a:pt x="7626159" y="-6909"/>
                  <a:pt x="7790688" y="0"/>
                </a:cubicBezTo>
                <a:cubicBezTo>
                  <a:pt x="7955217" y="6909"/>
                  <a:pt x="8048891" y="15307"/>
                  <a:pt x="8147304" y="0"/>
                </a:cubicBezTo>
                <a:cubicBezTo>
                  <a:pt x="8245717" y="-15307"/>
                  <a:pt x="8645618" y="-11734"/>
                  <a:pt x="9052560" y="0"/>
                </a:cubicBezTo>
                <a:cubicBezTo>
                  <a:pt x="9459502" y="11734"/>
                  <a:pt x="9320584" y="8388"/>
                  <a:pt x="9409176" y="0"/>
                </a:cubicBezTo>
                <a:cubicBezTo>
                  <a:pt x="9497768" y="-8388"/>
                  <a:pt x="9644192" y="8379"/>
                  <a:pt x="9765792" y="0"/>
                </a:cubicBezTo>
                <a:cubicBezTo>
                  <a:pt x="9887392" y="-8379"/>
                  <a:pt x="10105220" y="-12663"/>
                  <a:pt x="10341864" y="0"/>
                </a:cubicBezTo>
                <a:cubicBezTo>
                  <a:pt x="10578508" y="12663"/>
                  <a:pt x="10773103" y="-5786"/>
                  <a:pt x="10972800" y="0"/>
                </a:cubicBezTo>
                <a:cubicBezTo>
                  <a:pt x="10972146" y="8818"/>
                  <a:pt x="10972240" y="13823"/>
                  <a:pt x="10972800" y="18288"/>
                </a:cubicBezTo>
                <a:cubicBezTo>
                  <a:pt x="10588778" y="31598"/>
                  <a:pt x="10543381" y="-12698"/>
                  <a:pt x="10177272" y="18288"/>
                </a:cubicBezTo>
                <a:cubicBezTo>
                  <a:pt x="9811163" y="49274"/>
                  <a:pt x="9996817" y="25662"/>
                  <a:pt x="9820656" y="18288"/>
                </a:cubicBezTo>
                <a:cubicBezTo>
                  <a:pt x="9644495" y="10914"/>
                  <a:pt x="9607007" y="31631"/>
                  <a:pt x="9464040" y="18288"/>
                </a:cubicBezTo>
                <a:cubicBezTo>
                  <a:pt x="9321073" y="4945"/>
                  <a:pt x="9114189" y="28940"/>
                  <a:pt x="8778240" y="18288"/>
                </a:cubicBezTo>
                <a:cubicBezTo>
                  <a:pt x="8442291" y="7636"/>
                  <a:pt x="8594763" y="987"/>
                  <a:pt x="8421624" y="18288"/>
                </a:cubicBezTo>
                <a:cubicBezTo>
                  <a:pt x="8248485" y="35589"/>
                  <a:pt x="7929515" y="37573"/>
                  <a:pt x="7735824" y="18288"/>
                </a:cubicBezTo>
                <a:cubicBezTo>
                  <a:pt x="7542133" y="-997"/>
                  <a:pt x="7252504" y="33858"/>
                  <a:pt x="6940296" y="18288"/>
                </a:cubicBezTo>
                <a:cubicBezTo>
                  <a:pt x="6628088" y="2718"/>
                  <a:pt x="6528503" y="48389"/>
                  <a:pt x="6254496" y="18288"/>
                </a:cubicBezTo>
                <a:cubicBezTo>
                  <a:pt x="5980489" y="-11813"/>
                  <a:pt x="5695784" y="-3740"/>
                  <a:pt x="5458968" y="18288"/>
                </a:cubicBezTo>
                <a:cubicBezTo>
                  <a:pt x="5222152" y="40316"/>
                  <a:pt x="5010751" y="19095"/>
                  <a:pt x="4663440" y="18288"/>
                </a:cubicBezTo>
                <a:cubicBezTo>
                  <a:pt x="4316129" y="17481"/>
                  <a:pt x="4425552" y="1606"/>
                  <a:pt x="4306824" y="18288"/>
                </a:cubicBezTo>
                <a:cubicBezTo>
                  <a:pt x="4188096" y="34970"/>
                  <a:pt x="3941535" y="7481"/>
                  <a:pt x="3840480" y="18288"/>
                </a:cubicBezTo>
                <a:cubicBezTo>
                  <a:pt x="3739425" y="29095"/>
                  <a:pt x="3402388" y="17641"/>
                  <a:pt x="3264408" y="18288"/>
                </a:cubicBezTo>
                <a:cubicBezTo>
                  <a:pt x="3126428" y="18935"/>
                  <a:pt x="2776779" y="9983"/>
                  <a:pt x="2578608" y="18288"/>
                </a:cubicBezTo>
                <a:cubicBezTo>
                  <a:pt x="2380437" y="26593"/>
                  <a:pt x="1909468" y="25818"/>
                  <a:pt x="1673352" y="18288"/>
                </a:cubicBezTo>
                <a:cubicBezTo>
                  <a:pt x="1437236" y="10758"/>
                  <a:pt x="1131180" y="49884"/>
                  <a:pt x="877824" y="18288"/>
                </a:cubicBezTo>
                <a:cubicBezTo>
                  <a:pt x="624468" y="-13308"/>
                  <a:pt x="206753" y="2195"/>
                  <a:pt x="0" y="18288"/>
                </a:cubicBezTo>
                <a:cubicBezTo>
                  <a:pt x="313" y="10654"/>
                  <a:pt x="-263" y="4056"/>
                  <a:pt x="0" y="0"/>
                </a:cubicBezTo>
                <a:close/>
              </a:path>
              <a:path w="10972800" h="18288" stroke="0" extrusionOk="0">
                <a:moveTo>
                  <a:pt x="0" y="0"/>
                </a:moveTo>
                <a:cubicBezTo>
                  <a:pt x="164017" y="-17675"/>
                  <a:pt x="309425" y="9913"/>
                  <a:pt x="466344" y="0"/>
                </a:cubicBezTo>
                <a:cubicBezTo>
                  <a:pt x="623263" y="-9913"/>
                  <a:pt x="659300" y="-14524"/>
                  <a:pt x="822960" y="0"/>
                </a:cubicBezTo>
                <a:cubicBezTo>
                  <a:pt x="986620" y="14524"/>
                  <a:pt x="1105222" y="-16481"/>
                  <a:pt x="1289304" y="0"/>
                </a:cubicBezTo>
                <a:cubicBezTo>
                  <a:pt x="1473386" y="16481"/>
                  <a:pt x="1693223" y="26161"/>
                  <a:pt x="1975104" y="0"/>
                </a:cubicBezTo>
                <a:cubicBezTo>
                  <a:pt x="2256985" y="-26161"/>
                  <a:pt x="2435781" y="23061"/>
                  <a:pt x="2770632" y="0"/>
                </a:cubicBezTo>
                <a:cubicBezTo>
                  <a:pt x="3105483" y="-23061"/>
                  <a:pt x="3247479" y="-44011"/>
                  <a:pt x="3675888" y="0"/>
                </a:cubicBezTo>
                <a:cubicBezTo>
                  <a:pt x="4104297" y="44011"/>
                  <a:pt x="4280918" y="4017"/>
                  <a:pt x="4581144" y="0"/>
                </a:cubicBezTo>
                <a:cubicBezTo>
                  <a:pt x="4881370" y="-4017"/>
                  <a:pt x="5021699" y="-11889"/>
                  <a:pt x="5157216" y="0"/>
                </a:cubicBezTo>
                <a:cubicBezTo>
                  <a:pt x="5292733" y="11889"/>
                  <a:pt x="5603398" y="-17698"/>
                  <a:pt x="5952744" y="0"/>
                </a:cubicBezTo>
                <a:cubicBezTo>
                  <a:pt x="6302090" y="17698"/>
                  <a:pt x="6353093" y="-11909"/>
                  <a:pt x="6638544" y="0"/>
                </a:cubicBezTo>
                <a:cubicBezTo>
                  <a:pt x="6923995" y="11909"/>
                  <a:pt x="7053404" y="21630"/>
                  <a:pt x="7214616" y="0"/>
                </a:cubicBezTo>
                <a:cubicBezTo>
                  <a:pt x="7375828" y="-21630"/>
                  <a:pt x="7837963" y="3886"/>
                  <a:pt x="8010144" y="0"/>
                </a:cubicBezTo>
                <a:cubicBezTo>
                  <a:pt x="8182325" y="-3886"/>
                  <a:pt x="8224183" y="16009"/>
                  <a:pt x="8366760" y="0"/>
                </a:cubicBezTo>
                <a:cubicBezTo>
                  <a:pt x="8509337" y="-16009"/>
                  <a:pt x="8687920" y="-5720"/>
                  <a:pt x="8942832" y="0"/>
                </a:cubicBezTo>
                <a:cubicBezTo>
                  <a:pt x="9197744" y="5720"/>
                  <a:pt x="9368437" y="20479"/>
                  <a:pt x="9628632" y="0"/>
                </a:cubicBezTo>
                <a:cubicBezTo>
                  <a:pt x="9888827" y="-20479"/>
                  <a:pt x="10560858" y="-20746"/>
                  <a:pt x="10972800" y="0"/>
                </a:cubicBezTo>
                <a:cubicBezTo>
                  <a:pt x="10972186" y="5722"/>
                  <a:pt x="10972980" y="12495"/>
                  <a:pt x="10972800" y="18288"/>
                </a:cubicBezTo>
                <a:cubicBezTo>
                  <a:pt x="10786146" y="12536"/>
                  <a:pt x="10623717" y="14033"/>
                  <a:pt x="10506456" y="18288"/>
                </a:cubicBezTo>
                <a:cubicBezTo>
                  <a:pt x="10389195" y="22543"/>
                  <a:pt x="10296178" y="20107"/>
                  <a:pt x="10149840" y="18288"/>
                </a:cubicBezTo>
                <a:cubicBezTo>
                  <a:pt x="10003502" y="16469"/>
                  <a:pt x="9767530" y="28891"/>
                  <a:pt x="9464040" y="18288"/>
                </a:cubicBezTo>
                <a:cubicBezTo>
                  <a:pt x="9160550" y="7685"/>
                  <a:pt x="9229050" y="2659"/>
                  <a:pt x="8997696" y="18288"/>
                </a:cubicBezTo>
                <a:cubicBezTo>
                  <a:pt x="8766342" y="33917"/>
                  <a:pt x="8340136" y="34864"/>
                  <a:pt x="8092440" y="18288"/>
                </a:cubicBezTo>
                <a:cubicBezTo>
                  <a:pt x="7844744" y="1712"/>
                  <a:pt x="7863720" y="27405"/>
                  <a:pt x="7735824" y="18288"/>
                </a:cubicBezTo>
                <a:cubicBezTo>
                  <a:pt x="7607928" y="9171"/>
                  <a:pt x="7323619" y="461"/>
                  <a:pt x="7050024" y="18288"/>
                </a:cubicBezTo>
                <a:cubicBezTo>
                  <a:pt x="6776429" y="36115"/>
                  <a:pt x="6787899" y="28206"/>
                  <a:pt x="6693408" y="18288"/>
                </a:cubicBezTo>
                <a:cubicBezTo>
                  <a:pt x="6598917" y="8370"/>
                  <a:pt x="6395231" y="19114"/>
                  <a:pt x="6227064" y="18288"/>
                </a:cubicBezTo>
                <a:cubicBezTo>
                  <a:pt x="6058897" y="17462"/>
                  <a:pt x="5618582" y="1091"/>
                  <a:pt x="5431536" y="18288"/>
                </a:cubicBezTo>
                <a:cubicBezTo>
                  <a:pt x="5244490" y="35485"/>
                  <a:pt x="4729797" y="-9650"/>
                  <a:pt x="4526280" y="18288"/>
                </a:cubicBezTo>
                <a:cubicBezTo>
                  <a:pt x="4322763" y="46226"/>
                  <a:pt x="4216797" y="756"/>
                  <a:pt x="4059936" y="18288"/>
                </a:cubicBezTo>
                <a:cubicBezTo>
                  <a:pt x="3903075" y="35820"/>
                  <a:pt x="3537912" y="42098"/>
                  <a:pt x="3374136" y="18288"/>
                </a:cubicBezTo>
                <a:cubicBezTo>
                  <a:pt x="3210360" y="-5522"/>
                  <a:pt x="3126842" y="39135"/>
                  <a:pt x="2907792" y="18288"/>
                </a:cubicBezTo>
                <a:cubicBezTo>
                  <a:pt x="2688742" y="-2559"/>
                  <a:pt x="2490436" y="34100"/>
                  <a:pt x="2112264" y="18288"/>
                </a:cubicBezTo>
                <a:cubicBezTo>
                  <a:pt x="1734092" y="2476"/>
                  <a:pt x="1744622" y="-7274"/>
                  <a:pt x="1536192" y="18288"/>
                </a:cubicBezTo>
                <a:cubicBezTo>
                  <a:pt x="1327762" y="43850"/>
                  <a:pt x="1189025" y="6435"/>
                  <a:pt x="1069848" y="18288"/>
                </a:cubicBezTo>
                <a:cubicBezTo>
                  <a:pt x="950671" y="30141"/>
                  <a:pt x="858345" y="33684"/>
                  <a:pt x="713232" y="18288"/>
                </a:cubicBezTo>
                <a:cubicBezTo>
                  <a:pt x="568119" y="2892"/>
                  <a:pt x="250292" y="5410"/>
                  <a:pt x="0" y="18288"/>
                </a:cubicBezTo>
                <a:cubicBezTo>
                  <a:pt x="465" y="13062"/>
                  <a:pt x="-894" y="9029"/>
                  <a:pt x="0" y="0"/>
                </a:cubicBezTo>
                <a:close/>
              </a:path>
            </a:pathLst>
          </a:custGeom>
          <a:solidFill>
            <a:schemeClr val="accent2">
              <a:alpha val="75000"/>
            </a:schemeClr>
          </a:solidFill>
          <a:ln w="44450" cap="rnd">
            <a:solidFill>
              <a:schemeClr val="accent2">
                <a:alpha val="75000"/>
              </a:schemeClr>
            </a:solidFill>
            <a:round/>
            <a:extLst>
              <a:ext uri="{C807C97D-BFC1-408E-A445-0C87EB9F89A2}">
                <ask:lineSketchStyleProps xmlns:ask="http://schemas.microsoft.com/office/drawing/2018/sketchyshapes" sd="2727557108">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FB7AF42D-4A5E-92B6-C9E1-5B9E5985503A}"/>
              </a:ext>
            </a:extLst>
          </p:cNvPr>
          <p:cNvSpPr>
            <a:spLocks noGrp="1"/>
          </p:cNvSpPr>
          <p:nvPr>
            <p:ph sz="half" idx="1"/>
          </p:nvPr>
        </p:nvSpPr>
        <p:spPr>
          <a:xfrm>
            <a:off x="572493" y="2071316"/>
            <a:ext cx="6713552" cy="4119172"/>
          </a:xfrm>
        </p:spPr>
        <p:txBody>
          <a:bodyPr vert="horz" lIns="91440" tIns="45720" rIns="91440" bIns="45720" rtlCol="0" anchor="t">
            <a:normAutofit/>
          </a:bodyPr>
          <a:lstStyle/>
          <a:p>
            <a:pPr marL="0"/>
            <a:endParaRPr lang="en-US" sz="2000"/>
          </a:p>
          <a:p>
            <a:r>
              <a:rPr lang="en-US" sz="2000" b="1"/>
              <a:t>Relationship</a:t>
            </a:r>
            <a:r>
              <a:rPr lang="en-US" sz="2000"/>
              <a:t>: A connection or bond between people, which could be familial, platonic, romantic, etc.</a:t>
            </a:r>
          </a:p>
          <a:p>
            <a:endParaRPr lang="en-US" sz="2000"/>
          </a:p>
          <a:p>
            <a:r>
              <a:rPr lang="en-US" sz="2000" b="1"/>
              <a:t>Partner</a:t>
            </a:r>
            <a:r>
              <a:rPr lang="en-US" sz="2000"/>
              <a:t>: Someone with whom you have a close, personal connection, especially in a romantic relationship.</a:t>
            </a:r>
          </a:p>
          <a:p>
            <a:endParaRPr lang="en-US" sz="2000"/>
          </a:p>
          <a:p>
            <a:r>
              <a:rPr lang="en-US" sz="2000" b="1"/>
              <a:t>Consent</a:t>
            </a:r>
            <a:r>
              <a:rPr lang="en-US" sz="2000"/>
              <a:t>: The clear and voluntary agreement to engage in something (like a relationship or a specific action within it). </a:t>
            </a:r>
            <a:r>
              <a:rPr lang="en-US" sz="2000" b="1"/>
              <a:t>Sexual Consent</a:t>
            </a:r>
            <a:r>
              <a:rPr lang="en-US" sz="2000"/>
              <a:t> is an agreement between participants to engage in sexual activity. Consent should be clearly and freely communicated. </a:t>
            </a:r>
          </a:p>
          <a:p>
            <a:endParaRPr lang="en-US" sz="2000"/>
          </a:p>
        </p:txBody>
      </p:sp>
      <p:pic>
        <p:nvPicPr>
          <p:cNvPr id="5" name="Content Placeholder 4" descr="Key Business Terms for Business Operators - BAT Consultant Services">
            <a:extLst>
              <a:ext uri="{FF2B5EF4-FFF2-40B4-BE49-F238E27FC236}">
                <a16:creationId xmlns:a16="http://schemas.microsoft.com/office/drawing/2014/main" id="{0ABE04D4-EBA2-283B-616A-3C38F467BAA4}"/>
              </a:ext>
            </a:extLst>
          </p:cNvPr>
          <p:cNvPicPr>
            <a:picLocks noGrp="1" noChangeAspect="1"/>
          </p:cNvPicPr>
          <p:nvPr>
            <p:ph sz="half" idx="2"/>
          </p:nvPr>
        </p:nvPicPr>
        <p:blipFill>
          <a:blip r:embed="rId2"/>
          <a:srcRect l="9963" r="25821" b="2"/>
          <a:stretch/>
        </p:blipFill>
        <p:spPr>
          <a:xfrm>
            <a:off x="7675658" y="2093976"/>
            <a:ext cx="3941064" cy="4096512"/>
          </a:xfrm>
          <a:prstGeom prst="rect">
            <a:avLst/>
          </a:prstGeom>
        </p:spPr>
      </p:pic>
    </p:spTree>
    <p:extLst>
      <p:ext uri="{BB962C8B-B14F-4D97-AF65-F5344CB8AC3E}">
        <p14:creationId xmlns:p14="http://schemas.microsoft.com/office/powerpoint/2010/main" val="27754788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9BC06E-D963-7B09-4931-296679A7D640}"/>
              </a:ext>
            </a:extLst>
          </p:cNvPr>
          <p:cNvSpPr>
            <a:spLocks noGrp="1"/>
          </p:cNvSpPr>
          <p:nvPr>
            <p:ph type="title"/>
          </p:nvPr>
        </p:nvSpPr>
        <p:spPr>
          <a:xfrm>
            <a:off x="425067" y="236595"/>
            <a:ext cx="10515600" cy="1325563"/>
          </a:xfrm>
        </p:spPr>
        <p:txBody>
          <a:bodyPr/>
          <a:lstStyle/>
          <a:p>
            <a:r>
              <a:rPr lang="en-US" sz="2600" b="1" dirty="0">
                <a:latin typeface="Aptos"/>
              </a:rPr>
              <a:t>Group discussion: Different Types of Relationships</a:t>
            </a:r>
            <a:r>
              <a:rPr lang="en-US" sz="2600" dirty="0">
                <a:latin typeface="Aptos"/>
              </a:rPr>
              <a:t>:</a:t>
            </a:r>
            <a:br>
              <a:rPr lang="en-US" sz="2600" dirty="0">
                <a:latin typeface="Aptos"/>
              </a:rPr>
            </a:br>
            <a:r>
              <a:rPr lang="en-US" sz="2600" dirty="0">
                <a:latin typeface="Aptos"/>
              </a:rPr>
              <a:t>Bottom of page 18</a:t>
            </a:r>
            <a:endParaRPr lang="en-US" dirty="0"/>
          </a:p>
        </p:txBody>
      </p:sp>
      <p:sp>
        <p:nvSpPr>
          <p:cNvPr id="3" name="Content Placeholder 2">
            <a:extLst>
              <a:ext uri="{FF2B5EF4-FFF2-40B4-BE49-F238E27FC236}">
                <a16:creationId xmlns:a16="http://schemas.microsoft.com/office/drawing/2014/main" id="{1D11A67C-4FE5-DF4E-C395-4C3B321333B7}"/>
              </a:ext>
            </a:extLst>
          </p:cNvPr>
          <p:cNvSpPr>
            <a:spLocks noGrp="1"/>
          </p:cNvSpPr>
          <p:nvPr>
            <p:ph sz="half" idx="1"/>
          </p:nvPr>
        </p:nvSpPr>
        <p:spPr>
          <a:xfrm>
            <a:off x="425068" y="1825625"/>
            <a:ext cx="5594732" cy="4663482"/>
          </a:xfrm>
        </p:spPr>
        <p:txBody>
          <a:bodyPr vert="horz" lIns="91440" tIns="45720" rIns="91440" bIns="45720" rtlCol="0" anchor="t">
            <a:normAutofit/>
          </a:bodyPr>
          <a:lstStyle/>
          <a:p>
            <a:r>
              <a:rPr lang="en-US" dirty="0">
                <a:ea typeface="+mn-lt"/>
                <a:cs typeface="+mn-lt"/>
              </a:rPr>
              <a:t>Group the class into small groups. Assign each group a type of relationship:</a:t>
            </a:r>
            <a:endParaRPr lang="en-US" dirty="0"/>
          </a:p>
          <a:p>
            <a:pPr lvl="1"/>
            <a:r>
              <a:rPr lang="en-US" dirty="0">
                <a:ea typeface="+mn-lt"/>
                <a:cs typeface="+mn-lt"/>
              </a:rPr>
              <a:t>Family relationships</a:t>
            </a:r>
            <a:endParaRPr lang="en-US" dirty="0"/>
          </a:p>
          <a:p>
            <a:pPr lvl="1"/>
            <a:r>
              <a:rPr lang="en-US" dirty="0">
                <a:ea typeface="+mn-lt"/>
                <a:cs typeface="+mn-lt"/>
              </a:rPr>
              <a:t>Friendships</a:t>
            </a:r>
            <a:endParaRPr lang="en-US" dirty="0"/>
          </a:p>
          <a:p>
            <a:pPr lvl="1"/>
            <a:r>
              <a:rPr lang="en-US" dirty="0">
                <a:ea typeface="+mn-lt"/>
                <a:cs typeface="+mn-lt"/>
              </a:rPr>
              <a:t>Romantic relationships</a:t>
            </a:r>
            <a:endParaRPr lang="en-US" dirty="0"/>
          </a:p>
          <a:p>
            <a:r>
              <a:rPr lang="en-US" dirty="0">
                <a:ea typeface="+mn-lt"/>
                <a:cs typeface="+mn-lt"/>
              </a:rPr>
              <a:t>Have each group come up with a few examples and qualities of each type of relationship (e.g., trust, support, boundaries). </a:t>
            </a:r>
            <a:endParaRPr lang="en-US" dirty="0"/>
          </a:p>
          <a:p>
            <a:endParaRPr lang="en-US" dirty="0"/>
          </a:p>
        </p:txBody>
      </p:sp>
      <p:pic>
        <p:nvPicPr>
          <p:cNvPr id="5" name="Content Placeholder 4" descr="What is a Healthy Relationship? - A Healthy Relationship">
            <a:extLst>
              <a:ext uri="{FF2B5EF4-FFF2-40B4-BE49-F238E27FC236}">
                <a16:creationId xmlns:a16="http://schemas.microsoft.com/office/drawing/2014/main" id="{DACE9734-CF1B-D7F3-915E-0673A1FF4D39}"/>
              </a:ext>
            </a:extLst>
          </p:cNvPr>
          <p:cNvPicPr>
            <a:picLocks noGrp="1" noChangeAspect="1"/>
          </p:cNvPicPr>
          <p:nvPr>
            <p:ph sz="half" idx="2"/>
          </p:nvPr>
        </p:nvPicPr>
        <p:blipFill>
          <a:blip r:embed="rId4"/>
          <a:stretch>
            <a:fillRect/>
          </a:stretch>
        </p:blipFill>
        <p:spPr>
          <a:xfrm>
            <a:off x="6607175" y="1588294"/>
            <a:ext cx="4857750" cy="4667250"/>
          </a:xfrm>
        </p:spPr>
      </p:pic>
      <p:sp>
        <p:nvSpPr>
          <p:cNvPr id="6" name="TextBox 5">
            <a:extLst>
              <a:ext uri="{FF2B5EF4-FFF2-40B4-BE49-F238E27FC236}">
                <a16:creationId xmlns:a16="http://schemas.microsoft.com/office/drawing/2014/main" id="{99A99F40-A697-6DA2-9CBC-877460948C77}"/>
              </a:ext>
            </a:extLst>
          </p:cNvPr>
          <p:cNvSpPr txBox="1"/>
          <p:nvPr/>
        </p:nvSpPr>
        <p:spPr>
          <a:xfrm>
            <a:off x="9733127" y="937146"/>
            <a:ext cx="2429301" cy="646331"/>
          </a:xfrm>
          <a:prstGeom prst="rect">
            <a:avLst/>
          </a:prstGeom>
        </p:spPr>
        <p:style>
          <a:lnRef idx="2">
            <a:schemeClr val="accent5"/>
          </a:lnRef>
          <a:fillRef idx="1">
            <a:schemeClr val="lt1"/>
          </a:fillRef>
          <a:effectRef idx="0">
            <a:schemeClr val="accent5"/>
          </a:effectRef>
          <a:fontRef idx="minor">
            <a:schemeClr val="dk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dirty="0"/>
              <a:t>Some ideas... can you think of others?</a:t>
            </a:r>
          </a:p>
        </p:txBody>
      </p:sp>
      <p:sp>
        <p:nvSpPr>
          <p:cNvPr id="7" name="Arrow: Down 6">
            <a:extLst>
              <a:ext uri="{FF2B5EF4-FFF2-40B4-BE49-F238E27FC236}">
                <a16:creationId xmlns:a16="http://schemas.microsoft.com/office/drawing/2014/main" id="{7E1B090B-8173-2EFD-291D-44C35E8162E5}"/>
              </a:ext>
            </a:extLst>
          </p:cNvPr>
          <p:cNvSpPr/>
          <p:nvPr/>
        </p:nvSpPr>
        <p:spPr>
          <a:xfrm rot="1500000">
            <a:off x="10990996" y="1740089"/>
            <a:ext cx="318447" cy="818865"/>
          </a:xfrm>
          <a:prstGeom prst="down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Rounded Corners 7">
            <a:extLst>
              <a:ext uri="{FF2B5EF4-FFF2-40B4-BE49-F238E27FC236}">
                <a16:creationId xmlns:a16="http://schemas.microsoft.com/office/drawing/2014/main" id="{1EFDE8BA-5995-289C-7898-AF917AF932B0}"/>
              </a:ext>
            </a:extLst>
          </p:cNvPr>
          <p:cNvSpPr/>
          <p:nvPr/>
        </p:nvSpPr>
        <p:spPr>
          <a:xfrm>
            <a:off x="2772382" y="2302213"/>
            <a:ext cx="6598595" cy="2804808"/>
          </a:xfrm>
          <a:prstGeom prst="roundRect">
            <a:avLst/>
          </a:prstGeom>
          <a:solidFill>
            <a:schemeClr val="accent2">
              <a:lumMod val="40000"/>
              <a:lumOff val="60000"/>
            </a:schemeClr>
          </a:solidFill>
          <a:ln>
            <a:solidFill>
              <a:srgbClr val="FF0000"/>
            </a:solidFill>
          </a:ln>
        </p:spPr>
        <p:style>
          <a:lnRef idx="2">
            <a:schemeClr val="accent2"/>
          </a:lnRef>
          <a:fillRef idx="1">
            <a:schemeClr val="lt1"/>
          </a:fillRef>
          <a:effectRef idx="0">
            <a:schemeClr val="accent2"/>
          </a:effectRef>
          <a:fontRef idx="minor">
            <a:schemeClr val="dk1"/>
          </a:fontRef>
        </p:style>
        <p:txBody>
          <a:bodyPr rtlCol="0" anchor="ctr"/>
          <a:lstStyle/>
          <a:p>
            <a:pPr algn="ctr"/>
            <a:r>
              <a:rPr lang="en-US" sz="3200" b="1"/>
              <a:t>Class feedback</a:t>
            </a:r>
          </a:p>
          <a:p>
            <a:pPr algn="ctr"/>
            <a:endParaRPr lang="en-US" sz="2000" dirty="0"/>
          </a:p>
          <a:p>
            <a:pPr algn="ctr"/>
            <a:r>
              <a:rPr lang="en-US" sz="2800" dirty="0"/>
              <a:t>Add ideas to the board</a:t>
            </a:r>
          </a:p>
          <a:p>
            <a:pPr algn="ctr"/>
            <a:r>
              <a:rPr lang="en-US" sz="2800"/>
              <a:t>Share key qualities </a:t>
            </a:r>
            <a:endParaRPr lang="en-US" sz="2800" dirty="0"/>
          </a:p>
          <a:p>
            <a:pPr algn="ctr"/>
            <a:r>
              <a:rPr lang="en-US" sz="2800" dirty="0"/>
              <a:t>Are there any that crop up in all categories?</a:t>
            </a:r>
          </a:p>
        </p:txBody>
      </p:sp>
    </p:spTree>
    <p:extLst>
      <p:ext uri="{BB962C8B-B14F-4D97-AF65-F5344CB8AC3E}">
        <p14:creationId xmlns:p14="http://schemas.microsoft.com/office/powerpoint/2010/main" val="27096189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extLst>
    <p:ext uri="{6950BFC3-D8DA-4A85-94F7-54DA5524770B}">
      <p188:commentRel xmlns:p188="http://schemas.microsoft.com/office/powerpoint/2018/8/main" r:id="rId3"/>
    </p:ext>
  </p:extLs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B7CD28-2966-9959-F4E8-7245AE4A39BC}"/>
              </a:ext>
            </a:extLst>
          </p:cNvPr>
          <p:cNvSpPr>
            <a:spLocks noGrp="1"/>
          </p:cNvSpPr>
          <p:nvPr>
            <p:ph type="title"/>
          </p:nvPr>
        </p:nvSpPr>
        <p:spPr/>
        <p:txBody>
          <a:bodyPr/>
          <a:lstStyle/>
          <a:p>
            <a:r>
              <a:rPr lang="en-US" dirty="0"/>
              <a:t>Qualities of a Healthy Relationship</a:t>
            </a:r>
          </a:p>
        </p:txBody>
      </p:sp>
      <p:graphicFrame>
        <p:nvGraphicFramePr>
          <p:cNvPr id="8" name="Content Placeholder 2">
            <a:extLst>
              <a:ext uri="{FF2B5EF4-FFF2-40B4-BE49-F238E27FC236}">
                <a16:creationId xmlns:a16="http://schemas.microsoft.com/office/drawing/2014/main" id="{573C90EA-B482-632A-2670-B9FA2671F6AA}"/>
              </a:ext>
            </a:extLst>
          </p:cNvPr>
          <p:cNvGraphicFramePr>
            <a:graphicFrameLocks noGrp="1"/>
          </p:cNvGraphicFramePr>
          <p:nvPr>
            <p:ph sz="half" idx="1"/>
          </p:nvPr>
        </p:nvGraphicFramePr>
        <p:xfrm>
          <a:off x="838200" y="1825625"/>
          <a:ext cx="5181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Content Placeholder 3">
            <a:extLst>
              <a:ext uri="{FF2B5EF4-FFF2-40B4-BE49-F238E27FC236}">
                <a16:creationId xmlns:a16="http://schemas.microsoft.com/office/drawing/2014/main" id="{A685B1BE-D701-6432-ED73-A0F030E08780}"/>
              </a:ext>
            </a:extLst>
          </p:cNvPr>
          <p:cNvSpPr>
            <a:spLocks noGrp="1"/>
          </p:cNvSpPr>
          <p:nvPr>
            <p:ph sz="half" idx="2"/>
          </p:nvPr>
        </p:nvSpPr>
        <p:spPr>
          <a:xfrm>
            <a:off x="6094896" y="1538495"/>
            <a:ext cx="5932556" cy="4351338"/>
          </a:xfrm>
        </p:spPr>
        <p:txBody>
          <a:bodyPr vert="horz" lIns="91440" tIns="45720" rIns="91440" bIns="45720" rtlCol="0" anchor="t">
            <a:normAutofit/>
          </a:bodyPr>
          <a:lstStyle/>
          <a:p>
            <a:r>
              <a:rPr lang="en-US" sz="3200" dirty="0"/>
              <a:t>In the space you have been </a:t>
            </a:r>
            <a:r>
              <a:rPr lang="en-US" sz="3200"/>
              <a:t>given on page 19 can you create an </a:t>
            </a:r>
            <a:r>
              <a:rPr lang="en-US" sz="3200" dirty="0"/>
              <a:t>A-Z poster that indicates attributes that are important for healthy relationships. </a:t>
            </a:r>
          </a:p>
          <a:p>
            <a:pPr marL="0" indent="0">
              <a:buNone/>
            </a:pPr>
            <a:endParaRPr lang="en-US" sz="2000" dirty="0"/>
          </a:p>
        </p:txBody>
      </p:sp>
      <p:pic>
        <p:nvPicPr>
          <p:cNvPr id="13" name="Picture 12" descr="A poster with a picture of letters&#10;&#10;AI-generated content may be incorrect.">
            <a:extLst>
              <a:ext uri="{FF2B5EF4-FFF2-40B4-BE49-F238E27FC236}">
                <a16:creationId xmlns:a16="http://schemas.microsoft.com/office/drawing/2014/main" id="{C5C5FDB8-EC63-17F9-7BEB-C26509CBBC8F}"/>
              </a:ext>
            </a:extLst>
          </p:cNvPr>
          <p:cNvPicPr>
            <a:picLocks noChangeAspect="1"/>
          </p:cNvPicPr>
          <p:nvPr/>
        </p:nvPicPr>
        <p:blipFill>
          <a:blip r:embed="rId7"/>
          <a:stretch>
            <a:fillRect/>
          </a:stretch>
        </p:blipFill>
        <p:spPr>
          <a:xfrm>
            <a:off x="9550400" y="3883853"/>
            <a:ext cx="2014331" cy="2867164"/>
          </a:xfrm>
          <a:prstGeom prst="rect">
            <a:avLst/>
          </a:prstGeom>
        </p:spPr>
      </p:pic>
    </p:spTree>
    <p:extLst>
      <p:ext uri="{BB962C8B-B14F-4D97-AF65-F5344CB8AC3E}">
        <p14:creationId xmlns:p14="http://schemas.microsoft.com/office/powerpoint/2010/main" val="38875707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45D37F4E-DDB4-456B-97E0-9937730A03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A5A9B0E-0A3E-2F72-CAB4-BB8B002DEFA3}"/>
              </a:ext>
            </a:extLst>
          </p:cNvPr>
          <p:cNvSpPr>
            <a:spLocks noGrp="1"/>
          </p:cNvSpPr>
          <p:nvPr>
            <p:ph type="title"/>
          </p:nvPr>
        </p:nvSpPr>
        <p:spPr>
          <a:xfrm>
            <a:off x="572493" y="238539"/>
            <a:ext cx="11018520" cy="1434415"/>
          </a:xfrm>
        </p:spPr>
        <p:txBody>
          <a:bodyPr vert="horz" lIns="91440" tIns="45720" rIns="91440" bIns="45720" rtlCol="0" anchor="b">
            <a:normAutofit/>
          </a:bodyPr>
          <a:lstStyle/>
          <a:p>
            <a:r>
              <a:rPr lang="en-US" sz="3800"/>
              <a:t>The characteristics of positive and healthy friendships (in all contexts, including online) including:</a:t>
            </a:r>
          </a:p>
        </p:txBody>
      </p:sp>
      <p:sp>
        <p:nvSpPr>
          <p:cNvPr id="12" name="sketchy line">
            <a:extLst>
              <a:ext uri="{FF2B5EF4-FFF2-40B4-BE49-F238E27FC236}">
                <a16:creationId xmlns:a16="http://schemas.microsoft.com/office/drawing/2014/main" id="{B2DD41CD-8F47-4F56-AD12-4E2FF76969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72493" y="1681544"/>
            <a:ext cx="10972800" cy="18288"/>
          </a:xfrm>
          <a:custGeom>
            <a:avLst/>
            <a:gdLst>
              <a:gd name="connsiteX0" fmla="*/ 0 w 10972800"/>
              <a:gd name="connsiteY0" fmla="*/ 0 h 18288"/>
              <a:gd name="connsiteX1" fmla="*/ 356616 w 10972800"/>
              <a:gd name="connsiteY1" fmla="*/ 0 h 18288"/>
              <a:gd name="connsiteX2" fmla="*/ 1042416 w 10972800"/>
              <a:gd name="connsiteY2" fmla="*/ 0 h 18288"/>
              <a:gd name="connsiteX3" fmla="*/ 1947672 w 10972800"/>
              <a:gd name="connsiteY3" fmla="*/ 0 h 18288"/>
              <a:gd name="connsiteX4" fmla="*/ 2633472 w 10972800"/>
              <a:gd name="connsiteY4" fmla="*/ 0 h 18288"/>
              <a:gd name="connsiteX5" fmla="*/ 2990088 w 10972800"/>
              <a:gd name="connsiteY5" fmla="*/ 0 h 18288"/>
              <a:gd name="connsiteX6" fmla="*/ 3456432 w 10972800"/>
              <a:gd name="connsiteY6" fmla="*/ 0 h 18288"/>
              <a:gd name="connsiteX7" fmla="*/ 4361688 w 10972800"/>
              <a:gd name="connsiteY7" fmla="*/ 0 h 18288"/>
              <a:gd name="connsiteX8" fmla="*/ 5266944 w 10972800"/>
              <a:gd name="connsiteY8" fmla="*/ 0 h 18288"/>
              <a:gd name="connsiteX9" fmla="*/ 6172200 w 10972800"/>
              <a:gd name="connsiteY9" fmla="*/ 0 h 18288"/>
              <a:gd name="connsiteX10" fmla="*/ 6528816 w 10972800"/>
              <a:gd name="connsiteY10" fmla="*/ 0 h 18288"/>
              <a:gd name="connsiteX11" fmla="*/ 7214616 w 10972800"/>
              <a:gd name="connsiteY11" fmla="*/ 0 h 18288"/>
              <a:gd name="connsiteX12" fmla="*/ 7790688 w 10972800"/>
              <a:gd name="connsiteY12" fmla="*/ 0 h 18288"/>
              <a:gd name="connsiteX13" fmla="*/ 8147304 w 10972800"/>
              <a:gd name="connsiteY13" fmla="*/ 0 h 18288"/>
              <a:gd name="connsiteX14" fmla="*/ 9052560 w 10972800"/>
              <a:gd name="connsiteY14" fmla="*/ 0 h 18288"/>
              <a:gd name="connsiteX15" fmla="*/ 9409176 w 10972800"/>
              <a:gd name="connsiteY15" fmla="*/ 0 h 18288"/>
              <a:gd name="connsiteX16" fmla="*/ 9765792 w 10972800"/>
              <a:gd name="connsiteY16" fmla="*/ 0 h 18288"/>
              <a:gd name="connsiteX17" fmla="*/ 10341864 w 10972800"/>
              <a:gd name="connsiteY17" fmla="*/ 0 h 18288"/>
              <a:gd name="connsiteX18" fmla="*/ 10972800 w 10972800"/>
              <a:gd name="connsiteY18" fmla="*/ 0 h 18288"/>
              <a:gd name="connsiteX19" fmla="*/ 10972800 w 10972800"/>
              <a:gd name="connsiteY19" fmla="*/ 18288 h 18288"/>
              <a:gd name="connsiteX20" fmla="*/ 10177272 w 10972800"/>
              <a:gd name="connsiteY20" fmla="*/ 18288 h 18288"/>
              <a:gd name="connsiteX21" fmla="*/ 9820656 w 10972800"/>
              <a:gd name="connsiteY21" fmla="*/ 18288 h 18288"/>
              <a:gd name="connsiteX22" fmla="*/ 9464040 w 10972800"/>
              <a:gd name="connsiteY22" fmla="*/ 18288 h 18288"/>
              <a:gd name="connsiteX23" fmla="*/ 8778240 w 10972800"/>
              <a:gd name="connsiteY23" fmla="*/ 18288 h 18288"/>
              <a:gd name="connsiteX24" fmla="*/ 8421624 w 10972800"/>
              <a:gd name="connsiteY24" fmla="*/ 18288 h 18288"/>
              <a:gd name="connsiteX25" fmla="*/ 7735824 w 10972800"/>
              <a:gd name="connsiteY25" fmla="*/ 18288 h 18288"/>
              <a:gd name="connsiteX26" fmla="*/ 6940296 w 10972800"/>
              <a:gd name="connsiteY26" fmla="*/ 18288 h 18288"/>
              <a:gd name="connsiteX27" fmla="*/ 6254496 w 10972800"/>
              <a:gd name="connsiteY27" fmla="*/ 18288 h 18288"/>
              <a:gd name="connsiteX28" fmla="*/ 5458968 w 10972800"/>
              <a:gd name="connsiteY28" fmla="*/ 18288 h 18288"/>
              <a:gd name="connsiteX29" fmla="*/ 4663440 w 10972800"/>
              <a:gd name="connsiteY29" fmla="*/ 18288 h 18288"/>
              <a:gd name="connsiteX30" fmla="*/ 4306824 w 10972800"/>
              <a:gd name="connsiteY30" fmla="*/ 18288 h 18288"/>
              <a:gd name="connsiteX31" fmla="*/ 3840480 w 10972800"/>
              <a:gd name="connsiteY31" fmla="*/ 18288 h 18288"/>
              <a:gd name="connsiteX32" fmla="*/ 3264408 w 10972800"/>
              <a:gd name="connsiteY32" fmla="*/ 18288 h 18288"/>
              <a:gd name="connsiteX33" fmla="*/ 2578608 w 10972800"/>
              <a:gd name="connsiteY33" fmla="*/ 18288 h 18288"/>
              <a:gd name="connsiteX34" fmla="*/ 1673352 w 10972800"/>
              <a:gd name="connsiteY34" fmla="*/ 18288 h 18288"/>
              <a:gd name="connsiteX35" fmla="*/ 877824 w 10972800"/>
              <a:gd name="connsiteY35" fmla="*/ 18288 h 18288"/>
              <a:gd name="connsiteX36" fmla="*/ 0 w 10972800"/>
              <a:gd name="connsiteY36" fmla="*/ 18288 h 18288"/>
              <a:gd name="connsiteX37" fmla="*/ 0 w 10972800"/>
              <a:gd name="connsiteY37"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0972800" h="18288" fill="none" extrusionOk="0">
                <a:moveTo>
                  <a:pt x="0" y="0"/>
                </a:moveTo>
                <a:cubicBezTo>
                  <a:pt x="165916" y="-1866"/>
                  <a:pt x="188720" y="13756"/>
                  <a:pt x="356616" y="0"/>
                </a:cubicBezTo>
                <a:cubicBezTo>
                  <a:pt x="524512" y="-13756"/>
                  <a:pt x="734781" y="8922"/>
                  <a:pt x="1042416" y="0"/>
                </a:cubicBezTo>
                <a:cubicBezTo>
                  <a:pt x="1350051" y="-8922"/>
                  <a:pt x="1595982" y="-26315"/>
                  <a:pt x="1947672" y="0"/>
                </a:cubicBezTo>
                <a:cubicBezTo>
                  <a:pt x="2299362" y="26315"/>
                  <a:pt x="2292691" y="-19526"/>
                  <a:pt x="2633472" y="0"/>
                </a:cubicBezTo>
                <a:cubicBezTo>
                  <a:pt x="2974253" y="19526"/>
                  <a:pt x="2857309" y="10773"/>
                  <a:pt x="2990088" y="0"/>
                </a:cubicBezTo>
                <a:cubicBezTo>
                  <a:pt x="3122867" y="-10773"/>
                  <a:pt x="3359343" y="7194"/>
                  <a:pt x="3456432" y="0"/>
                </a:cubicBezTo>
                <a:cubicBezTo>
                  <a:pt x="3553521" y="-7194"/>
                  <a:pt x="4136258" y="5108"/>
                  <a:pt x="4361688" y="0"/>
                </a:cubicBezTo>
                <a:cubicBezTo>
                  <a:pt x="4587118" y="-5108"/>
                  <a:pt x="4992424" y="-42958"/>
                  <a:pt x="5266944" y="0"/>
                </a:cubicBezTo>
                <a:cubicBezTo>
                  <a:pt x="5541464" y="42958"/>
                  <a:pt x="5882966" y="-3430"/>
                  <a:pt x="6172200" y="0"/>
                </a:cubicBezTo>
                <a:cubicBezTo>
                  <a:pt x="6461434" y="3430"/>
                  <a:pt x="6432127" y="6688"/>
                  <a:pt x="6528816" y="0"/>
                </a:cubicBezTo>
                <a:cubicBezTo>
                  <a:pt x="6625505" y="-6688"/>
                  <a:pt x="6916805" y="-436"/>
                  <a:pt x="7214616" y="0"/>
                </a:cubicBezTo>
                <a:cubicBezTo>
                  <a:pt x="7512427" y="436"/>
                  <a:pt x="7626159" y="-6909"/>
                  <a:pt x="7790688" y="0"/>
                </a:cubicBezTo>
                <a:cubicBezTo>
                  <a:pt x="7955217" y="6909"/>
                  <a:pt x="8048891" y="15307"/>
                  <a:pt x="8147304" y="0"/>
                </a:cubicBezTo>
                <a:cubicBezTo>
                  <a:pt x="8245717" y="-15307"/>
                  <a:pt x="8645618" y="-11734"/>
                  <a:pt x="9052560" y="0"/>
                </a:cubicBezTo>
                <a:cubicBezTo>
                  <a:pt x="9459502" y="11734"/>
                  <a:pt x="9320584" y="8388"/>
                  <a:pt x="9409176" y="0"/>
                </a:cubicBezTo>
                <a:cubicBezTo>
                  <a:pt x="9497768" y="-8388"/>
                  <a:pt x="9644192" y="8379"/>
                  <a:pt x="9765792" y="0"/>
                </a:cubicBezTo>
                <a:cubicBezTo>
                  <a:pt x="9887392" y="-8379"/>
                  <a:pt x="10105220" y="-12663"/>
                  <a:pt x="10341864" y="0"/>
                </a:cubicBezTo>
                <a:cubicBezTo>
                  <a:pt x="10578508" y="12663"/>
                  <a:pt x="10773103" y="-5786"/>
                  <a:pt x="10972800" y="0"/>
                </a:cubicBezTo>
                <a:cubicBezTo>
                  <a:pt x="10972146" y="8818"/>
                  <a:pt x="10972240" y="13823"/>
                  <a:pt x="10972800" y="18288"/>
                </a:cubicBezTo>
                <a:cubicBezTo>
                  <a:pt x="10588778" y="31598"/>
                  <a:pt x="10543381" y="-12698"/>
                  <a:pt x="10177272" y="18288"/>
                </a:cubicBezTo>
                <a:cubicBezTo>
                  <a:pt x="9811163" y="49274"/>
                  <a:pt x="9996817" y="25662"/>
                  <a:pt x="9820656" y="18288"/>
                </a:cubicBezTo>
                <a:cubicBezTo>
                  <a:pt x="9644495" y="10914"/>
                  <a:pt x="9607007" y="31631"/>
                  <a:pt x="9464040" y="18288"/>
                </a:cubicBezTo>
                <a:cubicBezTo>
                  <a:pt x="9321073" y="4945"/>
                  <a:pt x="9114189" y="28940"/>
                  <a:pt x="8778240" y="18288"/>
                </a:cubicBezTo>
                <a:cubicBezTo>
                  <a:pt x="8442291" y="7636"/>
                  <a:pt x="8594763" y="987"/>
                  <a:pt x="8421624" y="18288"/>
                </a:cubicBezTo>
                <a:cubicBezTo>
                  <a:pt x="8248485" y="35589"/>
                  <a:pt x="7929515" y="37573"/>
                  <a:pt x="7735824" y="18288"/>
                </a:cubicBezTo>
                <a:cubicBezTo>
                  <a:pt x="7542133" y="-997"/>
                  <a:pt x="7252504" y="33858"/>
                  <a:pt x="6940296" y="18288"/>
                </a:cubicBezTo>
                <a:cubicBezTo>
                  <a:pt x="6628088" y="2718"/>
                  <a:pt x="6528503" y="48389"/>
                  <a:pt x="6254496" y="18288"/>
                </a:cubicBezTo>
                <a:cubicBezTo>
                  <a:pt x="5980489" y="-11813"/>
                  <a:pt x="5695784" y="-3740"/>
                  <a:pt x="5458968" y="18288"/>
                </a:cubicBezTo>
                <a:cubicBezTo>
                  <a:pt x="5222152" y="40316"/>
                  <a:pt x="5010751" y="19095"/>
                  <a:pt x="4663440" y="18288"/>
                </a:cubicBezTo>
                <a:cubicBezTo>
                  <a:pt x="4316129" y="17481"/>
                  <a:pt x="4425552" y="1606"/>
                  <a:pt x="4306824" y="18288"/>
                </a:cubicBezTo>
                <a:cubicBezTo>
                  <a:pt x="4188096" y="34970"/>
                  <a:pt x="3941535" y="7481"/>
                  <a:pt x="3840480" y="18288"/>
                </a:cubicBezTo>
                <a:cubicBezTo>
                  <a:pt x="3739425" y="29095"/>
                  <a:pt x="3402388" y="17641"/>
                  <a:pt x="3264408" y="18288"/>
                </a:cubicBezTo>
                <a:cubicBezTo>
                  <a:pt x="3126428" y="18935"/>
                  <a:pt x="2776779" y="9983"/>
                  <a:pt x="2578608" y="18288"/>
                </a:cubicBezTo>
                <a:cubicBezTo>
                  <a:pt x="2380437" y="26593"/>
                  <a:pt x="1909468" y="25818"/>
                  <a:pt x="1673352" y="18288"/>
                </a:cubicBezTo>
                <a:cubicBezTo>
                  <a:pt x="1437236" y="10758"/>
                  <a:pt x="1131180" y="49884"/>
                  <a:pt x="877824" y="18288"/>
                </a:cubicBezTo>
                <a:cubicBezTo>
                  <a:pt x="624468" y="-13308"/>
                  <a:pt x="206753" y="2195"/>
                  <a:pt x="0" y="18288"/>
                </a:cubicBezTo>
                <a:cubicBezTo>
                  <a:pt x="313" y="10654"/>
                  <a:pt x="-263" y="4056"/>
                  <a:pt x="0" y="0"/>
                </a:cubicBezTo>
                <a:close/>
              </a:path>
              <a:path w="10972800" h="18288" stroke="0" extrusionOk="0">
                <a:moveTo>
                  <a:pt x="0" y="0"/>
                </a:moveTo>
                <a:cubicBezTo>
                  <a:pt x="164017" y="-17675"/>
                  <a:pt x="309425" y="9913"/>
                  <a:pt x="466344" y="0"/>
                </a:cubicBezTo>
                <a:cubicBezTo>
                  <a:pt x="623263" y="-9913"/>
                  <a:pt x="659300" y="-14524"/>
                  <a:pt x="822960" y="0"/>
                </a:cubicBezTo>
                <a:cubicBezTo>
                  <a:pt x="986620" y="14524"/>
                  <a:pt x="1105222" y="-16481"/>
                  <a:pt x="1289304" y="0"/>
                </a:cubicBezTo>
                <a:cubicBezTo>
                  <a:pt x="1473386" y="16481"/>
                  <a:pt x="1693223" y="26161"/>
                  <a:pt x="1975104" y="0"/>
                </a:cubicBezTo>
                <a:cubicBezTo>
                  <a:pt x="2256985" y="-26161"/>
                  <a:pt x="2435781" y="23061"/>
                  <a:pt x="2770632" y="0"/>
                </a:cubicBezTo>
                <a:cubicBezTo>
                  <a:pt x="3105483" y="-23061"/>
                  <a:pt x="3247479" y="-44011"/>
                  <a:pt x="3675888" y="0"/>
                </a:cubicBezTo>
                <a:cubicBezTo>
                  <a:pt x="4104297" y="44011"/>
                  <a:pt x="4280918" y="4017"/>
                  <a:pt x="4581144" y="0"/>
                </a:cubicBezTo>
                <a:cubicBezTo>
                  <a:pt x="4881370" y="-4017"/>
                  <a:pt x="5021699" y="-11889"/>
                  <a:pt x="5157216" y="0"/>
                </a:cubicBezTo>
                <a:cubicBezTo>
                  <a:pt x="5292733" y="11889"/>
                  <a:pt x="5603398" y="-17698"/>
                  <a:pt x="5952744" y="0"/>
                </a:cubicBezTo>
                <a:cubicBezTo>
                  <a:pt x="6302090" y="17698"/>
                  <a:pt x="6353093" y="-11909"/>
                  <a:pt x="6638544" y="0"/>
                </a:cubicBezTo>
                <a:cubicBezTo>
                  <a:pt x="6923995" y="11909"/>
                  <a:pt x="7053404" y="21630"/>
                  <a:pt x="7214616" y="0"/>
                </a:cubicBezTo>
                <a:cubicBezTo>
                  <a:pt x="7375828" y="-21630"/>
                  <a:pt x="7837963" y="3886"/>
                  <a:pt x="8010144" y="0"/>
                </a:cubicBezTo>
                <a:cubicBezTo>
                  <a:pt x="8182325" y="-3886"/>
                  <a:pt x="8224183" y="16009"/>
                  <a:pt x="8366760" y="0"/>
                </a:cubicBezTo>
                <a:cubicBezTo>
                  <a:pt x="8509337" y="-16009"/>
                  <a:pt x="8687920" y="-5720"/>
                  <a:pt x="8942832" y="0"/>
                </a:cubicBezTo>
                <a:cubicBezTo>
                  <a:pt x="9197744" y="5720"/>
                  <a:pt x="9368437" y="20479"/>
                  <a:pt x="9628632" y="0"/>
                </a:cubicBezTo>
                <a:cubicBezTo>
                  <a:pt x="9888827" y="-20479"/>
                  <a:pt x="10560858" y="-20746"/>
                  <a:pt x="10972800" y="0"/>
                </a:cubicBezTo>
                <a:cubicBezTo>
                  <a:pt x="10972186" y="5722"/>
                  <a:pt x="10972980" y="12495"/>
                  <a:pt x="10972800" y="18288"/>
                </a:cubicBezTo>
                <a:cubicBezTo>
                  <a:pt x="10786146" y="12536"/>
                  <a:pt x="10623717" y="14033"/>
                  <a:pt x="10506456" y="18288"/>
                </a:cubicBezTo>
                <a:cubicBezTo>
                  <a:pt x="10389195" y="22543"/>
                  <a:pt x="10296178" y="20107"/>
                  <a:pt x="10149840" y="18288"/>
                </a:cubicBezTo>
                <a:cubicBezTo>
                  <a:pt x="10003502" y="16469"/>
                  <a:pt x="9767530" y="28891"/>
                  <a:pt x="9464040" y="18288"/>
                </a:cubicBezTo>
                <a:cubicBezTo>
                  <a:pt x="9160550" y="7685"/>
                  <a:pt x="9229050" y="2659"/>
                  <a:pt x="8997696" y="18288"/>
                </a:cubicBezTo>
                <a:cubicBezTo>
                  <a:pt x="8766342" y="33917"/>
                  <a:pt x="8340136" y="34864"/>
                  <a:pt x="8092440" y="18288"/>
                </a:cubicBezTo>
                <a:cubicBezTo>
                  <a:pt x="7844744" y="1712"/>
                  <a:pt x="7863720" y="27405"/>
                  <a:pt x="7735824" y="18288"/>
                </a:cubicBezTo>
                <a:cubicBezTo>
                  <a:pt x="7607928" y="9171"/>
                  <a:pt x="7323619" y="461"/>
                  <a:pt x="7050024" y="18288"/>
                </a:cubicBezTo>
                <a:cubicBezTo>
                  <a:pt x="6776429" y="36115"/>
                  <a:pt x="6787899" y="28206"/>
                  <a:pt x="6693408" y="18288"/>
                </a:cubicBezTo>
                <a:cubicBezTo>
                  <a:pt x="6598917" y="8370"/>
                  <a:pt x="6395231" y="19114"/>
                  <a:pt x="6227064" y="18288"/>
                </a:cubicBezTo>
                <a:cubicBezTo>
                  <a:pt x="6058897" y="17462"/>
                  <a:pt x="5618582" y="1091"/>
                  <a:pt x="5431536" y="18288"/>
                </a:cubicBezTo>
                <a:cubicBezTo>
                  <a:pt x="5244490" y="35485"/>
                  <a:pt x="4729797" y="-9650"/>
                  <a:pt x="4526280" y="18288"/>
                </a:cubicBezTo>
                <a:cubicBezTo>
                  <a:pt x="4322763" y="46226"/>
                  <a:pt x="4216797" y="756"/>
                  <a:pt x="4059936" y="18288"/>
                </a:cubicBezTo>
                <a:cubicBezTo>
                  <a:pt x="3903075" y="35820"/>
                  <a:pt x="3537912" y="42098"/>
                  <a:pt x="3374136" y="18288"/>
                </a:cubicBezTo>
                <a:cubicBezTo>
                  <a:pt x="3210360" y="-5522"/>
                  <a:pt x="3126842" y="39135"/>
                  <a:pt x="2907792" y="18288"/>
                </a:cubicBezTo>
                <a:cubicBezTo>
                  <a:pt x="2688742" y="-2559"/>
                  <a:pt x="2490436" y="34100"/>
                  <a:pt x="2112264" y="18288"/>
                </a:cubicBezTo>
                <a:cubicBezTo>
                  <a:pt x="1734092" y="2476"/>
                  <a:pt x="1744622" y="-7274"/>
                  <a:pt x="1536192" y="18288"/>
                </a:cubicBezTo>
                <a:cubicBezTo>
                  <a:pt x="1327762" y="43850"/>
                  <a:pt x="1189025" y="6435"/>
                  <a:pt x="1069848" y="18288"/>
                </a:cubicBezTo>
                <a:cubicBezTo>
                  <a:pt x="950671" y="30141"/>
                  <a:pt x="858345" y="33684"/>
                  <a:pt x="713232" y="18288"/>
                </a:cubicBezTo>
                <a:cubicBezTo>
                  <a:pt x="568119" y="2892"/>
                  <a:pt x="250292" y="5410"/>
                  <a:pt x="0" y="18288"/>
                </a:cubicBezTo>
                <a:cubicBezTo>
                  <a:pt x="465" y="13062"/>
                  <a:pt x="-894" y="9029"/>
                  <a:pt x="0" y="0"/>
                </a:cubicBezTo>
                <a:close/>
              </a:path>
            </a:pathLst>
          </a:custGeom>
          <a:solidFill>
            <a:schemeClr val="accent2">
              <a:alpha val="75000"/>
            </a:schemeClr>
          </a:solidFill>
          <a:ln w="44450" cap="rnd">
            <a:solidFill>
              <a:schemeClr val="accent2">
                <a:alpha val="75000"/>
              </a:schemeClr>
            </a:solidFill>
            <a:round/>
            <a:extLst>
              <a:ext uri="{C807C97D-BFC1-408E-A445-0C87EB9F89A2}">
                <ask:lineSketchStyleProps xmlns:ask="http://schemas.microsoft.com/office/drawing/2018/sketchyshapes" sd="2727557108">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6B4C29A6-78D4-94EF-8B31-580AC7DA97FA}"/>
              </a:ext>
            </a:extLst>
          </p:cNvPr>
          <p:cNvSpPr>
            <a:spLocks noGrp="1"/>
          </p:cNvSpPr>
          <p:nvPr>
            <p:ph sz="half" idx="1"/>
          </p:nvPr>
        </p:nvSpPr>
        <p:spPr>
          <a:xfrm>
            <a:off x="572493" y="2071316"/>
            <a:ext cx="6713552" cy="4119172"/>
          </a:xfrm>
        </p:spPr>
        <p:txBody>
          <a:bodyPr vert="horz" lIns="91440" tIns="45720" rIns="91440" bIns="45720" rtlCol="0" anchor="t">
            <a:normAutofit/>
          </a:bodyPr>
          <a:lstStyle/>
          <a:p>
            <a:r>
              <a:rPr lang="en-US" sz="1900"/>
              <a:t>Trust, </a:t>
            </a:r>
          </a:p>
          <a:p>
            <a:r>
              <a:rPr lang="en-US" sz="1900"/>
              <a:t>Respect, </a:t>
            </a:r>
          </a:p>
          <a:p>
            <a:r>
              <a:rPr lang="en-US" sz="1900"/>
              <a:t>Honesty, </a:t>
            </a:r>
          </a:p>
          <a:p>
            <a:r>
              <a:rPr lang="en-US" sz="1900"/>
              <a:t>Kindness, </a:t>
            </a:r>
          </a:p>
          <a:p>
            <a:r>
              <a:rPr lang="en-US" sz="1900"/>
              <a:t>Generosity, </a:t>
            </a:r>
          </a:p>
          <a:p>
            <a:r>
              <a:rPr lang="en-US" sz="1900"/>
              <a:t>Boundaries, </a:t>
            </a:r>
          </a:p>
          <a:p>
            <a:r>
              <a:rPr lang="en-US" sz="1900"/>
              <a:t>Privacy, </a:t>
            </a:r>
          </a:p>
          <a:p>
            <a:r>
              <a:rPr lang="en-US" sz="1900"/>
              <a:t>Consent,</a:t>
            </a:r>
          </a:p>
          <a:p>
            <a:r>
              <a:rPr lang="en-US" sz="1900"/>
              <a:t>The management of conflict, reconciliation and ending relationships. </a:t>
            </a:r>
          </a:p>
          <a:p>
            <a:pPr marL="0"/>
            <a:r>
              <a:rPr lang="en-US" sz="1900"/>
              <a:t>This includes different (non-sexual) types of relationship</a:t>
            </a:r>
          </a:p>
        </p:txBody>
      </p:sp>
      <p:pic>
        <p:nvPicPr>
          <p:cNvPr id="5" name="Content Placeholder 4" descr="6 Dimensions of Health: Healthy Relationships – TheTouchPoint Solution™">
            <a:extLst>
              <a:ext uri="{FF2B5EF4-FFF2-40B4-BE49-F238E27FC236}">
                <a16:creationId xmlns:a16="http://schemas.microsoft.com/office/drawing/2014/main" id="{E995AF4C-5CDB-6C0D-D7C0-947EC3494267}"/>
              </a:ext>
            </a:extLst>
          </p:cNvPr>
          <p:cNvPicPr>
            <a:picLocks noGrp="1" noChangeAspect="1"/>
          </p:cNvPicPr>
          <p:nvPr>
            <p:ph sz="half" idx="2"/>
          </p:nvPr>
        </p:nvPicPr>
        <p:blipFill>
          <a:blip r:embed="rId2"/>
          <a:srcRect l="19288" r="16496" b="2"/>
          <a:stretch/>
        </p:blipFill>
        <p:spPr>
          <a:xfrm>
            <a:off x="7675658" y="2093976"/>
            <a:ext cx="3941064" cy="4096512"/>
          </a:xfrm>
          <a:prstGeom prst="rect">
            <a:avLst/>
          </a:prstGeom>
        </p:spPr>
      </p:pic>
    </p:spTree>
    <p:extLst>
      <p:ext uri="{BB962C8B-B14F-4D97-AF65-F5344CB8AC3E}">
        <p14:creationId xmlns:p14="http://schemas.microsoft.com/office/powerpoint/2010/main" val="22173084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10F24D38-B79E-44B4-830E-043F45D96DC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B2EDCBBA-89F6-D220-B715-E3D6687DAA3A}"/>
              </a:ext>
            </a:extLst>
          </p:cNvPr>
          <p:cNvSpPr>
            <a:spLocks noGrp="1"/>
          </p:cNvSpPr>
          <p:nvPr>
            <p:ph type="title"/>
          </p:nvPr>
        </p:nvSpPr>
        <p:spPr>
          <a:xfrm>
            <a:off x="838200" y="620742"/>
            <a:ext cx="10515600" cy="1325563"/>
          </a:xfrm>
        </p:spPr>
        <p:txBody>
          <a:bodyPr>
            <a:normAutofit/>
          </a:bodyPr>
          <a:lstStyle/>
          <a:p>
            <a:r>
              <a:rPr lang="en-US">
                <a:solidFill>
                  <a:srgbClr val="FFFFFF"/>
                </a:solidFill>
              </a:rPr>
              <a:t>Scenario task</a:t>
            </a:r>
          </a:p>
        </p:txBody>
      </p:sp>
      <p:cxnSp>
        <p:nvCxnSpPr>
          <p:cNvPr id="13" name="Straight Connector 12">
            <a:extLst>
              <a:ext uri="{FF2B5EF4-FFF2-40B4-BE49-F238E27FC236}">
                <a16:creationId xmlns:a16="http://schemas.microsoft.com/office/drawing/2014/main" id="{FC469874-256B-45B3-A79C-7591B4BA1ECC}"/>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762000" y="826324"/>
            <a:ext cx="0" cy="914400"/>
          </a:xfrm>
          <a:prstGeom prst="line">
            <a:avLst/>
          </a:prstGeom>
          <a:ln w="19050">
            <a:solidFill>
              <a:srgbClr val="FFFFFF">
                <a:alpha val="80000"/>
              </a:srgbClr>
            </a:solidFill>
          </a:ln>
        </p:spPr>
        <p:style>
          <a:lnRef idx="1">
            <a:schemeClr val="accent1"/>
          </a:lnRef>
          <a:fillRef idx="0">
            <a:schemeClr val="accent1"/>
          </a:fillRef>
          <a:effectRef idx="0">
            <a:schemeClr val="accent1"/>
          </a:effectRef>
          <a:fontRef idx="minor">
            <a:schemeClr val="tx1"/>
          </a:fontRef>
        </p:style>
      </p:cxnSp>
      <p:sp>
        <p:nvSpPr>
          <p:cNvPr id="6" name="Content Placeholder 5">
            <a:extLst>
              <a:ext uri="{FF2B5EF4-FFF2-40B4-BE49-F238E27FC236}">
                <a16:creationId xmlns:a16="http://schemas.microsoft.com/office/drawing/2014/main" id="{804686F8-8FFE-D772-8BB6-C74C143CAE51}"/>
              </a:ext>
            </a:extLst>
          </p:cNvPr>
          <p:cNvSpPr>
            <a:spLocks noGrp="1"/>
          </p:cNvSpPr>
          <p:nvPr>
            <p:ph sz="half" idx="2"/>
          </p:nvPr>
        </p:nvSpPr>
        <p:spPr>
          <a:xfrm>
            <a:off x="838200" y="2266345"/>
            <a:ext cx="5097780" cy="3910617"/>
          </a:xfrm>
        </p:spPr>
        <p:txBody>
          <a:bodyPr vert="horz" lIns="91440" tIns="45720" rIns="91440" bIns="45720" rtlCol="0" anchor="t">
            <a:normAutofit/>
          </a:bodyPr>
          <a:lstStyle/>
          <a:p>
            <a:r>
              <a:rPr lang="en-US" sz="2400" dirty="0">
                <a:solidFill>
                  <a:srgbClr val="FFFFFF"/>
                </a:solidFill>
                <a:latin typeface="Aptos Display"/>
              </a:rPr>
              <a:t>In pairs discuss the different scenarios (it doesn't matter which order) on pages 20-21</a:t>
            </a:r>
            <a:endParaRPr lang="en-US" sz="2400" dirty="0">
              <a:solidFill>
                <a:srgbClr val="FFFFFF"/>
              </a:solidFill>
              <a:latin typeface="Aptos" panose="020B0004020202020204"/>
            </a:endParaRPr>
          </a:p>
          <a:p>
            <a:endParaRPr lang="en-US" sz="2400">
              <a:solidFill>
                <a:srgbClr val="FFFFFF"/>
              </a:solidFill>
              <a:latin typeface="Aptos Display"/>
            </a:endParaRPr>
          </a:p>
          <a:p>
            <a:r>
              <a:rPr lang="en-US" sz="2400" dirty="0">
                <a:solidFill>
                  <a:srgbClr val="FFFFFF"/>
                </a:solidFill>
                <a:latin typeface="Aptos Display"/>
              </a:rPr>
              <a:t>Your teacher will circulate the room to see what you are discussing</a:t>
            </a:r>
          </a:p>
          <a:p>
            <a:endParaRPr lang="en-US" sz="2400">
              <a:solidFill>
                <a:srgbClr val="FFFFFF"/>
              </a:solidFill>
              <a:latin typeface="Aptos Display"/>
            </a:endParaRPr>
          </a:p>
          <a:p>
            <a:r>
              <a:rPr lang="en-US" sz="2400" dirty="0">
                <a:solidFill>
                  <a:srgbClr val="FFFFFF"/>
                </a:solidFill>
                <a:latin typeface="Aptos Display"/>
              </a:rPr>
              <a:t>But before you go off on your own to discuss, lets have a look at the first one together </a:t>
            </a:r>
          </a:p>
        </p:txBody>
      </p:sp>
      <p:sp>
        <p:nvSpPr>
          <p:cNvPr id="3" name="Content Placeholder 2">
            <a:extLst>
              <a:ext uri="{FF2B5EF4-FFF2-40B4-BE49-F238E27FC236}">
                <a16:creationId xmlns:a16="http://schemas.microsoft.com/office/drawing/2014/main" id="{22F73C6E-F5A9-1942-A001-92029D4A97ED}"/>
              </a:ext>
            </a:extLst>
          </p:cNvPr>
          <p:cNvSpPr>
            <a:spLocks noGrp="1"/>
          </p:cNvSpPr>
          <p:nvPr>
            <p:ph sz="half" idx="1"/>
          </p:nvPr>
        </p:nvSpPr>
        <p:spPr>
          <a:xfrm>
            <a:off x="6510020" y="974258"/>
            <a:ext cx="5097780" cy="5357313"/>
          </a:xfrm>
          <a:solidFill>
            <a:schemeClr val="accent2">
              <a:lumMod val="20000"/>
              <a:lumOff val="80000"/>
            </a:schemeClr>
          </a:solidFill>
        </p:spPr>
        <p:style>
          <a:lnRef idx="2">
            <a:schemeClr val="accent2"/>
          </a:lnRef>
          <a:fillRef idx="1">
            <a:schemeClr val="lt1"/>
          </a:fillRef>
          <a:effectRef idx="0">
            <a:schemeClr val="accent2"/>
          </a:effectRef>
          <a:fontRef idx="minor">
            <a:schemeClr val="dk1"/>
          </a:fontRef>
        </p:style>
        <p:txBody>
          <a:bodyPr vert="horz" lIns="91440" tIns="45720" rIns="91440" bIns="45720" rtlCol="0" anchor="t">
            <a:normAutofit/>
          </a:bodyPr>
          <a:lstStyle/>
          <a:p>
            <a:pPr marL="0" indent="0">
              <a:buNone/>
            </a:pPr>
            <a:r>
              <a:rPr lang="en-US" sz="1800" dirty="0">
                <a:solidFill>
                  <a:schemeClr val="bg1"/>
                </a:solidFill>
              </a:rPr>
              <a:t>Scenario 1: </a:t>
            </a:r>
            <a:r>
              <a:rPr lang="en-US" sz="1800" b="1" dirty="0">
                <a:solidFill>
                  <a:schemeClr val="bg1"/>
                </a:solidFill>
              </a:rPr>
              <a:t>Respecting Boundaries</a:t>
            </a:r>
            <a:endParaRPr lang="en-US" sz="1800" dirty="0">
              <a:solidFill>
                <a:schemeClr val="bg1"/>
              </a:solidFill>
            </a:endParaRPr>
          </a:p>
          <a:p>
            <a:pPr marL="0" indent="0">
              <a:buNone/>
            </a:pPr>
            <a:r>
              <a:rPr lang="en-US" sz="1800" b="1" dirty="0">
                <a:solidFill>
                  <a:schemeClr val="bg1"/>
                </a:solidFill>
                <a:ea typeface="+mn-lt"/>
                <a:cs typeface="+mn-lt"/>
              </a:rPr>
              <a:t>Context</a:t>
            </a:r>
            <a:r>
              <a:rPr lang="en-US" sz="1800" dirty="0">
                <a:solidFill>
                  <a:schemeClr val="bg1"/>
                </a:solidFill>
                <a:ea typeface="+mn-lt"/>
                <a:cs typeface="+mn-lt"/>
              </a:rPr>
              <a:t>: Sarah and James have been friends for a while and often hang out together. James has started sending Sarah texts late at night asking if she wants to hang out, even when she says she’s busy. Sarah starts feeling uncomfortable, as she values her personal time and space.</a:t>
            </a:r>
            <a:endParaRPr lang="en-US" sz="1800" dirty="0">
              <a:solidFill>
                <a:schemeClr val="bg1"/>
              </a:solidFill>
            </a:endParaRPr>
          </a:p>
          <a:p>
            <a:pPr marL="0" indent="0">
              <a:buNone/>
            </a:pPr>
            <a:endParaRPr lang="en-US" sz="1800" b="1" dirty="0">
              <a:solidFill>
                <a:schemeClr val="bg1"/>
              </a:solidFill>
              <a:ea typeface="+mn-lt"/>
              <a:cs typeface="+mn-lt"/>
            </a:endParaRPr>
          </a:p>
          <a:p>
            <a:pPr marL="0" indent="0">
              <a:buNone/>
            </a:pPr>
            <a:r>
              <a:rPr lang="en-US" sz="1800" b="1" dirty="0">
                <a:solidFill>
                  <a:schemeClr val="bg1"/>
                </a:solidFill>
                <a:ea typeface="+mn-lt"/>
                <a:cs typeface="+mn-lt"/>
              </a:rPr>
              <a:t>Discussion Points</a:t>
            </a:r>
            <a:r>
              <a:rPr lang="en-US" sz="1800" dirty="0">
                <a:solidFill>
                  <a:schemeClr val="bg1"/>
                </a:solidFill>
                <a:ea typeface="+mn-lt"/>
                <a:cs typeface="+mn-lt"/>
              </a:rPr>
              <a:t>:</a:t>
            </a:r>
            <a:endParaRPr lang="en-US" sz="1800" dirty="0">
              <a:solidFill>
                <a:schemeClr val="bg1"/>
              </a:solidFill>
            </a:endParaRPr>
          </a:p>
          <a:p>
            <a:r>
              <a:rPr lang="en-US" sz="1800" dirty="0">
                <a:solidFill>
                  <a:schemeClr val="bg1"/>
                </a:solidFill>
                <a:ea typeface="+mn-lt"/>
                <a:cs typeface="+mn-lt"/>
              </a:rPr>
              <a:t>How can Sarah express her feelings to James in a respectful way?</a:t>
            </a:r>
            <a:endParaRPr lang="en-US" sz="1800" dirty="0">
              <a:solidFill>
                <a:schemeClr val="bg1"/>
              </a:solidFill>
            </a:endParaRPr>
          </a:p>
          <a:p>
            <a:r>
              <a:rPr lang="en-US" sz="1800" dirty="0">
                <a:solidFill>
                  <a:schemeClr val="bg1"/>
                </a:solidFill>
                <a:ea typeface="+mn-lt"/>
                <a:cs typeface="+mn-lt"/>
              </a:rPr>
              <a:t>Why is it important for both people to respect each other's boundaries in a friendship or any relationship?</a:t>
            </a:r>
            <a:endParaRPr lang="en-US" sz="1800" dirty="0">
              <a:solidFill>
                <a:schemeClr val="bg1"/>
              </a:solidFill>
            </a:endParaRPr>
          </a:p>
          <a:p>
            <a:r>
              <a:rPr lang="en-US" sz="1800" dirty="0">
                <a:solidFill>
                  <a:schemeClr val="bg1"/>
                </a:solidFill>
                <a:ea typeface="+mn-lt"/>
                <a:cs typeface="+mn-lt"/>
              </a:rPr>
              <a:t>What are the signs that someone’s personal boundaries are being crossed, and how can these be communicated effectively?</a:t>
            </a:r>
            <a:endParaRPr lang="en-US" sz="1800" dirty="0">
              <a:solidFill>
                <a:schemeClr val="bg1"/>
              </a:solidFill>
            </a:endParaRPr>
          </a:p>
          <a:p>
            <a:endParaRPr lang="en-US" sz="1300" dirty="0">
              <a:solidFill>
                <a:schemeClr val="bg1"/>
              </a:solidFill>
            </a:endParaRPr>
          </a:p>
        </p:txBody>
      </p:sp>
    </p:spTree>
    <p:extLst>
      <p:ext uri="{BB962C8B-B14F-4D97-AF65-F5344CB8AC3E}">
        <p14:creationId xmlns:p14="http://schemas.microsoft.com/office/powerpoint/2010/main" val="2441170268"/>
      </p:ext>
    </p:extLst>
  </p:cSld>
  <p:clrMapOvr>
    <a:overrideClrMapping bg1="dk1" tx1="lt1" bg2="dk2" tx2="lt2" accent1="accent1" accent2="accent2" accent3="accent3" accent4="accent4" accent5="accent5" accent6="accent6" hlink="hlink" folHlink="folHlink"/>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8CA06CD6-90CA-4C45-856C-6771339E1E2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21564" y="320040"/>
            <a:ext cx="11548872" cy="6217920"/>
          </a:xfrm>
          <a:prstGeom prst="rect">
            <a:avLst/>
          </a:prstGeom>
          <a:solidFill>
            <a:schemeClr val="tx1">
              <a:alpha val="10000"/>
            </a:schemeClr>
          </a:solidFill>
          <a:ln w="127000" cap="sq" cmpd="thinThick">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BD409D60-01A7-8D7A-16EA-FE43945DC08F}"/>
              </a:ext>
            </a:extLst>
          </p:cNvPr>
          <p:cNvSpPr>
            <a:spLocks noGrp="1"/>
          </p:cNvSpPr>
          <p:nvPr>
            <p:ph type="title"/>
          </p:nvPr>
        </p:nvSpPr>
        <p:spPr>
          <a:xfrm>
            <a:off x="838200" y="963507"/>
            <a:ext cx="3494362" cy="4930986"/>
          </a:xfrm>
        </p:spPr>
        <p:txBody>
          <a:bodyPr>
            <a:normAutofit/>
          </a:bodyPr>
          <a:lstStyle/>
          <a:p>
            <a:pPr algn="r"/>
            <a:r>
              <a:rPr lang="en-US">
                <a:solidFill>
                  <a:schemeClr val="accent1"/>
                </a:solidFill>
              </a:rPr>
              <a:t>Reflection Activity</a:t>
            </a:r>
          </a:p>
        </p:txBody>
      </p:sp>
      <p:cxnSp>
        <p:nvCxnSpPr>
          <p:cNvPr id="11" name="Straight Connector 10">
            <a:extLst>
              <a:ext uri="{FF2B5EF4-FFF2-40B4-BE49-F238E27FC236}">
                <a16:creationId xmlns:a16="http://schemas.microsoft.com/office/drawing/2014/main" id="{5021601D-2758-4B15-A31C-FDA184C51B3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6" y="2057400"/>
            <a:ext cx="0" cy="2743200"/>
          </a:xfrm>
          <a:prstGeom prst="line">
            <a:avLst/>
          </a:prstGeom>
          <a:ln w="1905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105211C0-D843-D26E-8C78-D390FE6479E3}"/>
              </a:ext>
            </a:extLst>
          </p:cNvPr>
          <p:cNvSpPr>
            <a:spLocks noGrp="1"/>
          </p:cNvSpPr>
          <p:nvPr>
            <p:ph sz="half" idx="1"/>
          </p:nvPr>
        </p:nvSpPr>
        <p:spPr>
          <a:xfrm>
            <a:off x="4976030" y="124203"/>
            <a:ext cx="6250940" cy="1675149"/>
          </a:xfrm>
        </p:spPr>
        <p:txBody>
          <a:bodyPr vert="horz" lIns="91440" tIns="45720" rIns="91440" bIns="45720" rtlCol="0" anchor="b">
            <a:normAutofit/>
          </a:bodyPr>
          <a:lstStyle/>
          <a:p>
            <a:pPr marL="0" indent="0">
              <a:buNone/>
            </a:pPr>
            <a:r>
              <a:rPr lang="en-US" sz="2000" dirty="0"/>
              <a:t>Use the space provided on page 22</a:t>
            </a:r>
            <a:endParaRPr lang="en-US" dirty="0"/>
          </a:p>
          <a:p>
            <a:pPr marL="0" indent="0">
              <a:buNone/>
            </a:pPr>
            <a:r>
              <a:rPr lang="en-US" sz="2000" dirty="0"/>
              <a:t>To do one of the following reflection activities:</a:t>
            </a:r>
          </a:p>
        </p:txBody>
      </p:sp>
      <p:sp>
        <p:nvSpPr>
          <p:cNvPr id="4" name="Content Placeholder 3">
            <a:extLst>
              <a:ext uri="{FF2B5EF4-FFF2-40B4-BE49-F238E27FC236}">
                <a16:creationId xmlns:a16="http://schemas.microsoft.com/office/drawing/2014/main" id="{379EA934-BD13-C549-5D1D-4A927728C51D}"/>
              </a:ext>
            </a:extLst>
          </p:cNvPr>
          <p:cNvSpPr>
            <a:spLocks noGrp="1"/>
          </p:cNvSpPr>
          <p:nvPr>
            <p:ph sz="half" idx="2"/>
          </p:nvPr>
        </p:nvSpPr>
        <p:spPr>
          <a:xfrm>
            <a:off x="4976030" y="2054823"/>
            <a:ext cx="3733027" cy="3729236"/>
          </a:xfrm>
        </p:spPr>
        <p:txBody>
          <a:bodyPr vert="horz" lIns="91440" tIns="45720" rIns="91440" bIns="45720" rtlCol="0" anchor="t">
            <a:normAutofit/>
          </a:bodyPr>
          <a:lstStyle/>
          <a:p>
            <a:r>
              <a:rPr lang="en-US" sz="2000" dirty="0">
                <a:ea typeface="+mn-lt"/>
                <a:cs typeface="+mn-lt"/>
              </a:rPr>
              <a:t>Write a short reflection on what you think is important in a healthy relationship and why. You can consider family relationships, friendships, and romantic relationships.</a:t>
            </a:r>
          </a:p>
          <a:p>
            <a:pPr marL="0" indent="0">
              <a:buNone/>
            </a:pPr>
            <a:r>
              <a:rPr lang="en-US" sz="2000" dirty="0">
                <a:ea typeface="+mn-lt"/>
                <a:cs typeface="+mn-lt"/>
              </a:rPr>
              <a:t>or</a:t>
            </a:r>
          </a:p>
          <a:p>
            <a:r>
              <a:rPr lang="en-US" sz="2000">
                <a:ea typeface="+mn-lt"/>
                <a:cs typeface="+mn-lt"/>
              </a:rPr>
              <a:t>Create a picture/ poster that shows </a:t>
            </a:r>
            <a:r>
              <a:rPr lang="en-US" sz="2000" dirty="0">
                <a:ea typeface="+mn-lt"/>
                <a:cs typeface="+mn-lt"/>
              </a:rPr>
              <a:t>the characteristics of a healthy relationship. They can use pictures, quotes, or symbols.</a:t>
            </a:r>
            <a:endParaRPr lang="en-US" sz="1800" dirty="0"/>
          </a:p>
        </p:txBody>
      </p:sp>
    </p:spTree>
    <p:extLst>
      <p:ext uri="{BB962C8B-B14F-4D97-AF65-F5344CB8AC3E}">
        <p14:creationId xmlns:p14="http://schemas.microsoft.com/office/powerpoint/2010/main" val="170914114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Theme">
      <a:majorFont>
        <a:latin typeface="Aptos Display"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ptos" panose="020B0004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EC0E3EF28249C14C91C5A3441B8EB20D" ma:contentTypeVersion="16" ma:contentTypeDescription="Create a new document." ma:contentTypeScope="" ma:versionID="4103fc22930a07091bdd1abdd3398d65">
  <xsd:schema xmlns:xsd="http://www.w3.org/2001/XMLSchema" xmlns:xs="http://www.w3.org/2001/XMLSchema" xmlns:p="http://schemas.microsoft.com/office/2006/metadata/properties" xmlns:ns2="a069c9ed-0cac-44b6-a5eb-1ecea373b7dc" xmlns:ns3="4351cd2f-93f9-4f64-b1f1-f86b38ca2e0e" targetNamespace="http://schemas.microsoft.com/office/2006/metadata/properties" ma:root="true" ma:fieldsID="b0c82149020f2319c7c8d6befc9b9675" ns2:_="" ns3:_="">
    <xsd:import namespace="a069c9ed-0cac-44b6-a5eb-1ecea373b7dc"/>
    <xsd:import namespace="4351cd2f-93f9-4f64-b1f1-f86b38ca2e0e"/>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lcf76f155ced4ddcb4097134ff3c332f" minOccurs="0"/>
                <xsd:element ref="ns3:TaxCatchAll" minOccurs="0"/>
                <xsd:element ref="ns2:MediaServiceOCR" minOccurs="0"/>
                <xsd:element ref="ns2:MediaServiceGenerationTime" minOccurs="0"/>
                <xsd:element ref="ns2:MediaServiceEventHashCode" minOccurs="0"/>
                <xsd:element ref="ns3:SharedWithUsers" minOccurs="0"/>
                <xsd:element ref="ns3:SharedWithDetails" minOccurs="0"/>
                <xsd:element ref="ns2:MediaServiceDateTaken" minOccurs="0"/>
                <xsd:element ref="ns2:MediaLengthInSeconds"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069c9ed-0cac-44b6-a5eb-1ecea373b7dc"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lcf76f155ced4ddcb4097134ff3c332f" ma:index="13" nillable="true" ma:taxonomy="true" ma:internalName="lcf76f155ced4ddcb4097134ff3c332f" ma:taxonomyFieldName="MediaServiceImageTags" ma:displayName="Image Tags" ma:readOnly="false" ma:fieldId="{5cf76f15-5ced-4ddc-b409-7134ff3c332f}" ma:taxonomyMulti="true" ma:sspId="1ecae0aa-4a62-41ca-8ed3-fdb650d05400" ma:termSetId="09814cd3-568e-fe90-9814-8d621ff8fb84" ma:anchorId="fba54fb3-c3e1-fe81-a776-ca4b69148c4d" ma:open="true" ma:isKeyword="false">
      <xsd:complexType>
        <xsd:sequence>
          <xsd:element ref="pc:Terms" minOccurs="0" maxOccurs="1"/>
        </xsd:sequence>
      </xsd:complex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DateTaken" ma:index="20" nillable="true" ma:displayName="MediaServiceDateTaken" ma:hidden="true" ma:indexed="true" ma:internalName="MediaServiceDateTaken" ma:readOnly="true">
      <xsd:simpleType>
        <xsd:restriction base="dms:Text"/>
      </xsd:simpleType>
    </xsd:element>
    <xsd:element name="MediaLengthInSeconds" ma:index="21" nillable="true" ma:displayName="MediaLengthInSeconds" ma:hidden="true" ma:internalName="MediaLengthInSeconds" ma:readOnly="true">
      <xsd:simpleType>
        <xsd:restriction base="dms:Unknown"/>
      </xsd:simpleType>
    </xsd:element>
    <xsd:element name="MediaServiceObjectDetectorVersions" ma:index="22" nillable="true" ma:displayName="MediaServiceObjectDetectorVersions" ma:hidden="true" ma:indexed="true" ma:internalName="MediaServiceObjectDetectorVersions" ma:readOnly="true">
      <xsd:simpleType>
        <xsd:restriction base="dms:Text"/>
      </xsd:simpleType>
    </xsd:element>
    <xsd:element name="MediaServiceSearchProperties" ma:index="23"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4351cd2f-93f9-4f64-b1f1-f86b38ca2e0e" elementFormDefault="qualified">
    <xsd:import namespace="http://schemas.microsoft.com/office/2006/documentManagement/types"/>
    <xsd:import namespace="http://schemas.microsoft.com/office/infopath/2007/PartnerControls"/>
    <xsd:element name="TaxCatchAll" ma:index="14" nillable="true" ma:displayName="Taxonomy Catch All Column" ma:hidden="true" ma:list="{f14913ab-976c-4cc7-9e58-326994551cf7}" ma:internalName="TaxCatchAll" ma:showField="CatchAllData" ma:web="4351cd2f-93f9-4f64-b1f1-f86b38ca2e0e">
      <xsd:complexType>
        <xsd:complexContent>
          <xsd:extension base="dms:MultiChoiceLookup">
            <xsd:sequence>
              <xsd:element name="Value" type="dms:Lookup" maxOccurs="unbounded" minOccurs="0" nillable="true"/>
            </xsd:sequence>
          </xsd:extension>
        </xsd:complexContent>
      </xsd:complexType>
    </xsd:element>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lcf76f155ced4ddcb4097134ff3c332f xmlns="a069c9ed-0cac-44b6-a5eb-1ecea373b7dc">
      <Terms xmlns="http://schemas.microsoft.com/office/infopath/2007/PartnerControls"/>
    </lcf76f155ced4ddcb4097134ff3c332f>
    <TaxCatchAll xmlns="4351cd2f-93f9-4f64-b1f1-f86b38ca2e0e"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2B89FCDA-32F6-47CA-A7AB-8D94973DF50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a069c9ed-0cac-44b6-a5eb-1ecea373b7dc"/>
    <ds:schemaRef ds:uri="4351cd2f-93f9-4f64-b1f1-f86b38ca2e0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7A82DC1C-DC73-4B3B-9DFB-62DA438E2FB5}">
  <ds:schemaRefs>
    <ds:schemaRef ds:uri="http://schemas.microsoft.com/office/2006/metadata/properties"/>
    <ds:schemaRef ds:uri="http://schemas.microsoft.com/office/infopath/2007/PartnerControls"/>
    <ds:schemaRef ds:uri="a069c9ed-0cac-44b6-a5eb-1ecea373b7dc"/>
    <ds:schemaRef ds:uri="4351cd2f-93f9-4f64-b1f1-f86b38ca2e0e"/>
  </ds:schemaRefs>
</ds:datastoreItem>
</file>

<file path=customXml/itemProps3.xml><?xml version="1.0" encoding="utf-8"?>
<ds:datastoreItem xmlns:ds="http://schemas.openxmlformats.org/officeDocument/2006/customXml" ds:itemID="{18E7791E-16CE-4775-B537-641AD13E3E27}">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 theme</Template>
  <TotalTime>0</TotalTime>
  <Words>0</Words>
  <Application>Microsoft Office PowerPoint</Application>
  <PresentationFormat>Widescreen</PresentationFormat>
  <Paragraphs>0</Paragraphs>
  <Slides>9</Slides>
  <Notes>1</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Title – Relationships &amp; Partners (page 17)</vt:lpstr>
      <vt:lpstr>Acknowledge Variety:</vt:lpstr>
      <vt:lpstr>Class discussion Split the class into groups and assign them a question to discuss – then feedback to the class (bottom pf page 17)</vt:lpstr>
      <vt:lpstr>Key Terms to be aware of this lesson</vt:lpstr>
      <vt:lpstr>Group discussion: Different Types of Relationships: Bottom of page 18</vt:lpstr>
      <vt:lpstr>Qualities of a Healthy Relationship</vt:lpstr>
      <vt:lpstr>The characteristics of positive and healthy friendships (in all contexts, including online) including:</vt:lpstr>
      <vt:lpstr>Scenario task</vt:lpstr>
      <vt:lpstr>Reflection Activity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186</cp:revision>
  <dcterms:created xsi:type="dcterms:W3CDTF">2025-02-11T09:53:06Z</dcterms:created>
  <dcterms:modified xsi:type="dcterms:W3CDTF">2025-02-11T12:13:21Z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0x010100EC0E3EF28249C14C91C5A3441B8EB20D</vt:lpwstr>
  </property>
  <property fmtid="{D5CDD505-2E9C-101B-9397-08002B2CF9AE}" pid="3" name="MediaServiceImageTags">
    <vt:lpwstr/>
  </property>
</Properties>
</file>