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omments/modernComment_11B_A1818128.xml" ContentType="application/vnd.ms-powerpoint.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78" r:id="rId5"/>
    <p:sldId id="281" r:id="rId6"/>
    <p:sldId id="279" r:id="rId7"/>
    <p:sldId id="282" r:id="rId8"/>
    <p:sldId id="283" r:id="rId9"/>
    <p:sldId id="284" r:id="rId10"/>
    <p:sldId id="285" r:id="rId11"/>
    <p:sldId id="286" r:id="rId12"/>
    <p:sldId id="28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A2A93F-94C2-80C6-37DE-8667D0E0876D}" name="Lucy Clancy - RFSS" initials="LR" userId="S::lucy.clancy@rugbyfreesecondary.co.uk::f8ac228c-8e0c-4369-8e08-99d7700ff334"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EAF690-0EC5-EAE9-6461-40AC37693BE1}" v="666" dt="2025-02-11T12:12:11.573"/>
    <p1510:client id="{A30DC961-4CF2-7A56-7573-A61ABA02D335}" v="19" dt="2025-02-11T12:13:18.3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y Clancy - RFSS" userId="S::lucy.clancy@rugbyfreesecondary.co.uk::f8ac228c-8e0c-4369-8e08-99d7700ff334" providerId="AD" clId="Web-{A30DC961-4CF2-7A56-7573-A61ABA02D335}"/>
    <pc:docChg chg="modSld">
      <pc:chgData name="Lucy Clancy - RFSS" userId="S::lucy.clancy@rugbyfreesecondary.co.uk::f8ac228c-8e0c-4369-8e08-99d7700ff334" providerId="AD" clId="Web-{A30DC961-4CF2-7A56-7573-A61ABA02D335}" dt="2025-02-11T12:13:13.054" v="17" actId="20577"/>
      <pc:docMkLst>
        <pc:docMk/>
      </pc:docMkLst>
      <pc:sldChg chg="modSp">
        <pc:chgData name="Lucy Clancy - RFSS" userId="S::lucy.clancy@rugbyfreesecondary.co.uk::f8ac228c-8e0c-4369-8e08-99d7700ff334" providerId="AD" clId="Web-{A30DC961-4CF2-7A56-7573-A61ABA02D335}" dt="2025-02-11T12:12:28.177" v="4" actId="20577"/>
        <pc:sldMkLst>
          <pc:docMk/>
          <pc:sldMk cId="3005600954" sldId="278"/>
        </pc:sldMkLst>
        <pc:spChg chg="mod">
          <ac:chgData name="Lucy Clancy - RFSS" userId="S::lucy.clancy@rugbyfreesecondary.co.uk::f8ac228c-8e0c-4369-8e08-99d7700ff334" providerId="AD" clId="Web-{A30DC961-4CF2-7A56-7573-A61ABA02D335}" dt="2025-02-11T12:12:28.177" v="4" actId="20577"/>
          <ac:spMkLst>
            <pc:docMk/>
            <pc:sldMk cId="3005600954" sldId="278"/>
            <ac:spMk id="2" creationId="{C7877717-EE46-DEFD-A14F-4133F9BD43FC}"/>
          </ac:spMkLst>
        </pc:spChg>
      </pc:sldChg>
      <pc:sldChg chg="modSp">
        <pc:chgData name="Lucy Clancy - RFSS" userId="S::lucy.clancy@rugbyfreesecondary.co.uk::f8ac228c-8e0c-4369-8e08-99d7700ff334" providerId="AD" clId="Web-{A30DC961-4CF2-7A56-7573-A61ABA02D335}" dt="2025-02-11T12:12:50.600" v="10" actId="20577"/>
        <pc:sldMkLst>
          <pc:docMk/>
          <pc:sldMk cId="948978858" sldId="279"/>
        </pc:sldMkLst>
        <pc:spChg chg="mod">
          <ac:chgData name="Lucy Clancy - RFSS" userId="S::lucy.clancy@rugbyfreesecondary.co.uk::f8ac228c-8e0c-4369-8e08-99d7700ff334" providerId="AD" clId="Web-{A30DC961-4CF2-7A56-7573-A61ABA02D335}" dt="2025-02-11T12:12:50.600" v="10" actId="20577"/>
          <ac:spMkLst>
            <pc:docMk/>
            <pc:sldMk cId="948978858" sldId="279"/>
            <ac:spMk id="2" creationId="{90E498A9-F7E8-0222-1833-76EDC121DD0E}"/>
          </ac:spMkLst>
        </pc:spChg>
      </pc:sldChg>
      <pc:sldChg chg="modSp">
        <pc:chgData name="Lucy Clancy - RFSS" userId="S::lucy.clancy@rugbyfreesecondary.co.uk::f8ac228c-8e0c-4369-8e08-99d7700ff334" providerId="AD" clId="Web-{A30DC961-4CF2-7A56-7573-A61ABA02D335}" dt="2025-02-11T12:13:13.054" v="17" actId="20577"/>
        <pc:sldMkLst>
          <pc:docMk/>
          <pc:sldMk cId="2709618984" sldId="283"/>
        </pc:sldMkLst>
        <pc:spChg chg="mod">
          <ac:chgData name="Lucy Clancy - RFSS" userId="S::lucy.clancy@rugbyfreesecondary.co.uk::f8ac228c-8e0c-4369-8e08-99d7700ff334" providerId="AD" clId="Web-{A30DC961-4CF2-7A56-7573-A61ABA02D335}" dt="2025-02-11T12:13:13.054" v="17" actId="20577"/>
          <ac:spMkLst>
            <pc:docMk/>
            <pc:sldMk cId="2709618984" sldId="283"/>
            <ac:spMk id="2" creationId="{7D9BC06E-D963-7B09-4931-296679A7D640}"/>
          </ac:spMkLst>
        </pc:spChg>
      </pc:sldChg>
    </pc:docChg>
  </pc:docChgLst>
  <pc:docChgLst>
    <pc:chgData name="Lucy Clancy - RFSS" userId="S::lucy.clancy@rugbyfreesecondary.co.uk::f8ac228c-8e0c-4369-8e08-99d7700ff334" providerId="AD" clId="Web-{75EAF690-0EC5-EAE9-6461-40AC37693BE1}"/>
    <pc:docChg chg="mod addSld delSld modSld">
      <pc:chgData name="Lucy Clancy - RFSS" userId="S::lucy.clancy@rugbyfreesecondary.co.uk::f8ac228c-8e0c-4369-8e08-99d7700ff334" providerId="AD" clId="Web-{75EAF690-0EC5-EAE9-6461-40AC37693BE1}" dt="2025-02-11T12:12:11.573" v="697" actId="1076"/>
      <pc:docMkLst>
        <pc:docMk/>
      </pc:docMkLst>
      <pc:sldChg chg="del">
        <pc:chgData name="Lucy Clancy - RFSS" userId="S::lucy.clancy@rugbyfreesecondary.co.uk::f8ac228c-8e0c-4369-8e08-99d7700ff334" providerId="AD" clId="Web-{75EAF690-0EC5-EAE9-6461-40AC37693BE1}" dt="2025-02-11T09:53:55.669" v="3"/>
        <pc:sldMkLst>
          <pc:docMk/>
          <pc:sldMk cId="109857222" sldId="256"/>
        </pc:sldMkLst>
      </pc:sldChg>
      <pc:sldChg chg="addSp delSp modSp add del">
        <pc:chgData name="Lucy Clancy - RFSS" userId="S::lucy.clancy@rugbyfreesecondary.co.uk::f8ac228c-8e0c-4369-8e08-99d7700ff334" providerId="AD" clId="Web-{75EAF690-0EC5-EAE9-6461-40AC37693BE1}" dt="2025-02-11T10:49:40.097" v="628" actId="20577"/>
        <pc:sldMkLst>
          <pc:docMk/>
          <pc:sldMk cId="3005600954" sldId="278"/>
        </pc:sldMkLst>
        <pc:spChg chg="mod">
          <ac:chgData name="Lucy Clancy - RFSS" userId="S::lucy.clancy@rugbyfreesecondary.co.uk::f8ac228c-8e0c-4369-8e08-99d7700ff334" providerId="AD" clId="Web-{75EAF690-0EC5-EAE9-6461-40AC37693BE1}" dt="2025-02-11T09:54:15.076" v="8" actId="20577"/>
          <ac:spMkLst>
            <pc:docMk/>
            <pc:sldMk cId="3005600954" sldId="278"/>
            <ac:spMk id="2" creationId="{C7877717-EE46-DEFD-A14F-4133F9BD43FC}"/>
          </ac:spMkLst>
        </pc:spChg>
        <pc:spChg chg="mod">
          <ac:chgData name="Lucy Clancy - RFSS" userId="S::lucy.clancy@rugbyfreesecondary.co.uk::f8ac228c-8e0c-4369-8e08-99d7700ff334" providerId="AD" clId="Web-{75EAF690-0EC5-EAE9-6461-40AC37693BE1}" dt="2025-02-11T10:49:40.097" v="628" actId="20577"/>
          <ac:spMkLst>
            <pc:docMk/>
            <pc:sldMk cId="3005600954" sldId="278"/>
            <ac:spMk id="3" creationId="{2F6ECD15-9D74-1EBF-3574-CB666F33F3CE}"/>
          </ac:spMkLst>
        </pc:spChg>
        <pc:spChg chg="mod">
          <ac:chgData name="Lucy Clancy - RFSS" userId="S::lucy.clancy@rugbyfreesecondary.co.uk::f8ac228c-8e0c-4369-8e08-99d7700ff334" providerId="AD" clId="Web-{75EAF690-0EC5-EAE9-6461-40AC37693BE1}" dt="2025-02-11T09:56:12.392" v="21" actId="20577"/>
          <ac:spMkLst>
            <pc:docMk/>
            <pc:sldMk cId="3005600954" sldId="278"/>
            <ac:spMk id="8" creationId="{0F502C02-5910-EA72-DAC7-A94E0AFA45BC}"/>
          </ac:spMkLst>
        </pc:spChg>
        <pc:picChg chg="add mod">
          <ac:chgData name="Lucy Clancy - RFSS" userId="S::lucy.clancy@rugbyfreesecondary.co.uk::f8ac228c-8e0c-4369-8e08-99d7700ff334" providerId="AD" clId="Web-{75EAF690-0EC5-EAE9-6461-40AC37693BE1}" dt="2025-02-11T09:56:31.627" v="29" actId="1076"/>
          <ac:picMkLst>
            <pc:docMk/>
            <pc:sldMk cId="3005600954" sldId="278"/>
            <ac:picMk id="5" creationId="{E09AA97A-75D5-21B7-FAA8-49264BCF72C4}"/>
          </ac:picMkLst>
        </pc:picChg>
        <pc:picChg chg="del">
          <ac:chgData name="Lucy Clancy - RFSS" userId="S::lucy.clancy@rugbyfreesecondary.co.uk::f8ac228c-8e0c-4369-8e08-99d7700ff334" providerId="AD" clId="Web-{75EAF690-0EC5-EAE9-6461-40AC37693BE1}" dt="2025-02-11T09:54:52.499" v="19"/>
          <ac:picMkLst>
            <pc:docMk/>
            <pc:sldMk cId="3005600954" sldId="278"/>
            <ac:picMk id="7" creationId="{BB3078BE-FB00-8C86-A627-6E38BB44D2DE}"/>
          </ac:picMkLst>
        </pc:picChg>
      </pc:sldChg>
      <pc:sldChg chg="addSp delSp modSp add">
        <pc:chgData name="Lucy Clancy - RFSS" userId="S::lucy.clancy@rugbyfreesecondary.co.uk::f8ac228c-8e0c-4369-8e08-99d7700ff334" providerId="AD" clId="Web-{75EAF690-0EC5-EAE9-6461-40AC37693BE1}" dt="2025-02-11T09:58:25.115" v="40" actId="20577"/>
        <pc:sldMkLst>
          <pc:docMk/>
          <pc:sldMk cId="948978858" sldId="279"/>
        </pc:sldMkLst>
        <pc:spChg chg="mod">
          <ac:chgData name="Lucy Clancy - RFSS" userId="S::lucy.clancy@rugbyfreesecondary.co.uk::f8ac228c-8e0c-4369-8e08-99d7700ff334" providerId="AD" clId="Web-{75EAF690-0EC5-EAE9-6461-40AC37693BE1}" dt="2025-02-11T09:58:25.115" v="40" actId="20577"/>
          <ac:spMkLst>
            <pc:docMk/>
            <pc:sldMk cId="948978858" sldId="279"/>
            <ac:spMk id="2" creationId="{90E498A9-F7E8-0222-1833-76EDC121DD0E}"/>
          </ac:spMkLst>
        </pc:spChg>
        <pc:spChg chg="add del">
          <ac:chgData name="Lucy Clancy - RFSS" userId="S::lucy.clancy@rugbyfreesecondary.co.uk::f8ac228c-8e0c-4369-8e08-99d7700ff334" providerId="AD" clId="Web-{75EAF690-0EC5-EAE9-6461-40AC37693BE1}" dt="2025-02-11T09:58:14.364" v="37"/>
          <ac:spMkLst>
            <pc:docMk/>
            <pc:sldMk cId="948978858" sldId="279"/>
            <ac:spMk id="10" creationId="{2E17E911-875F-4DE5-8699-99D9F1805A5D}"/>
          </ac:spMkLst>
        </pc:spChg>
        <pc:spChg chg="add del">
          <ac:chgData name="Lucy Clancy - RFSS" userId="S::lucy.clancy@rugbyfreesecondary.co.uk::f8ac228c-8e0c-4369-8e08-99d7700ff334" providerId="AD" clId="Web-{75EAF690-0EC5-EAE9-6461-40AC37693BE1}" dt="2025-02-11T09:58:14.364" v="37"/>
          <ac:spMkLst>
            <pc:docMk/>
            <pc:sldMk cId="948978858" sldId="279"/>
            <ac:spMk id="12" creationId="{CD9FE4EF-C4D8-49A0-B2FF-81D8DB7D8A24}"/>
          </ac:spMkLst>
        </pc:spChg>
        <pc:spChg chg="add del">
          <ac:chgData name="Lucy Clancy - RFSS" userId="S::lucy.clancy@rugbyfreesecondary.co.uk::f8ac228c-8e0c-4369-8e08-99d7700ff334" providerId="AD" clId="Web-{75EAF690-0EC5-EAE9-6461-40AC37693BE1}" dt="2025-02-11T09:58:14.364" v="37"/>
          <ac:spMkLst>
            <pc:docMk/>
            <pc:sldMk cId="948978858" sldId="279"/>
            <ac:spMk id="14" creationId="{4300840D-0A0B-4512-BACA-B439D5B9C57C}"/>
          </ac:spMkLst>
        </pc:spChg>
        <pc:spChg chg="add del">
          <ac:chgData name="Lucy Clancy - RFSS" userId="S::lucy.clancy@rugbyfreesecondary.co.uk::f8ac228c-8e0c-4369-8e08-99d7700ff334" providerId="AD" clId="Web-{75EAF690-0EC5-EAE9-6461-40AC37693BE1}" dt="2025-02-11T09:58:14.364" v="37"/>
          <ac:spMkLst>
            <pc:docMk/>
            <pc:sldMk cId="948978858" sldId="279"/>
            <ac:spMk id="16" creationId="{D2B78728-A580-49A7-84F9-6EF6F583ADE0}"/>
          </ac:spMkLst>
        </pc:spChg>
        <pc:spChg chg="add del">
          <ac:chgData name="Lucy Clancy - RFSS" userId="S::lucy.clancy@rugbyfreesecondary.co.uk::f8ac228c-8e0c-4369-8e08-99d7700ff334" providerId="AD" clId="Web-{75EAF690-0EC5-EAE9-6461-40AC37693BE1}" dt="2025-02-11T09:58:14.364" v="37"/>
          <ac:spMkLst>
            <pc:docMk/>
            <pc:sldMk cId="948978858" sldId="279"/>
            <ac:spMk id="18" creationId="{38FAA1A1-D861-433F-88FA-1E9D6FD31D11}"/>
          </ac:spMkLst>
        </pc:spChg>
        <pc:spChg chg="add del">
          <ac:chgData name="Lucy Clancy - RFSS" userId="S::lucy.clancy@rugbyfreesecondary.co.uk::f8ac228c-8e0c-4369-8e08-99d7700ff334" providerId="AD" clId="Web-{75EAF690-0EC5-EAE9-6461-40AC37693BE1}" dt="2025-02-11T09:58:14.364" v="37"/>
          <ac:spMkLst>
            <pc:docMk/>
            <pc:sldMk cId="948978858" sldId="279"/>
            <ac:spMk id="20" creationId="{8D71EDA1-87BF-4D5D-AB79-F346FD19278A}"/>
          </ac:spMkLst>
        </pc:spChg>
        <pc:spChg chg="add">
          <ac:chgData name="Lucy Clancy - RFSS" userId="S::lucy.clancy@rugbyfreesecondary.co.uk::f8ac228c-8e0c-4369-8e08-99d7700ff334" providerId="AD" clId="Web-{75EAF690-0EC5-EAE9-6461-40AC37693BE1}" dt="2025-02-11T09:58:14.364" v="37"/>
          <ac:spMkLst>
            <pc:docMk/>
            <pc:sldMk cId="948978858" sldId="279"/>
            <ac:spMk id="34" creationId="{45D37F4E-DDB4-456B-97E0-9937730A039F}"/>
          </ac:spMkLst>
        </pc:spChg>
        <pc:spChg chg="add">
          <ac:chgData name="Lucy Clancy - RFSS" userId="S::lucy.clancy@rugbyfreesecondary.co.uk::f8ac228c-8e0c-4369-8e08-99d7700ff334" providerId="AD" clId="Web-{75EAF690-0EC5-EAE9-6461-40AC37693BE1}" dt="2025-02-11T09:58:14.364" v="37"/>
          <ac:spMkLst>
            <pc:docMk/>
            <pc:sldMk cId="948978858" sldId="279"/>
            <ac:spMk id="36" creationId="{B2DD41CD-8F47-4F56-AD12-4E2FF7696987}"/>
          </ac:spMkLst>
        </pc:spChg>
        <pc:graphicFrameChg chg="mod modGraphic">
          <ac:chgData name="Lucy Clancy - RFSS" userId="S::lucy.clancy@rugbyfreesecondary.co.uk::f8ac228c-8e0c-4369-8e08-99d7700ff334" providerId="AD" clId="Web-{75EAF690-0EC5-EAE9-6461-40AC37693BE1}" dt="2025-02-11T09:57:34.973" v="35"/>
          <ac:graphicFrameMkLst>
            <pc:docMk/>
            <pc:sldMk cId="948978858" sldId="279"/>
            <ac:graphicFrameMk id="5" creationId="{965974C9-7CA8-A0ED-A02E-C26443A07393}"/>
          </ac:graphicFrameMkLst>
        </pc:graphicFrameChg>
        <pc:picChg chg="add mod modCrop">
          <ac:chgData name="Lucy Clancy - RFSS" userId="S::lucy.clancy@rugbyfreesecondary.co.uk::f8ac228c-8e0c-4369-8e08-99d7700ff334" providerId="AD" clId="Web-{75EAF690-0EC5-EAE9-6461-40AC37693BE1}" dt="2025-02-11T09:58:22.240" v="39"/>
          <ac:picMkLst>
            <pc:docMk/>
            <pc:sldMk cId="948978858" sldId="279"/>
            <ac:picMk id="29" creationId="{A5B4A457-63E6-B9F2-C829-A9E2BED8B4AB}"/>
          </ac:picMkLst>
        </pc:picChg>
      </pc:sldChg>
      <pc:sldChg chg="modSp add del">
        <pc:chgData name="Lucy Clancy - RFSS" userId="S::lucy.clancy@rugbyfreesecondary.co.uk::f8ac228c-8e0c-4369-8e08-99d7700ff334" providerId="AD" clId="Web-{75EAF690-0EC5-EAE9-6461-40AC37693BE1}" dt="2025-02-11T10:51:28.476" v="682" actId="20577"/>
        <pc:sldMkLst>
          <pc:docMk/>
          <pc:sldMk cId="755613287" sldId="281"/>
        </pc:sldMkLst>
        <pc:spChg chg="mod">
          <ac:chgData name="Lucy Clancy - RFSS" userId="S::lucy.clancy@rugbyfreesecondary.co.uk::f8ac228c-8e0c-4369-8e08-99d7700ff334" providerId="AD" clId="Web-{75EAF690-0EC5-EAE9-6461-40AC37693BE1}" dt="2025-02-11T10:51:28.476" v="682" actId="20577"/>
          <ac:spMkLst>
            <pc:docMk/>
            <pc:sldMk cId="755613287" sldId="281"/>
            <ac:spMk id="3" creationId="{88BECB8F-B45B-612B-31FF-261F25A64C01}"/>
          </ac:spMkLst>
        </pc:spChg>
      </pc:sldChg>
      <pc:sldChg chg="addSp delSp modSp new mod setBg">
        <pc:chgData name="Lucy Clancy - RFSS" userId="S::lucy.clancy@rugbyfreesecondary.co.uk::f8ac228c-8e0c-4369-8e08-99d7700ff334" providerId="AD" clId="Web-{75EAF690-0EC5-EAE9-6461-40AC37693BE1}" dt="2025-02-11T10:00:29.025" v="70"/>
        <pc:sldMkLst>
          <pc:docMk/>
          <pc:sldMk cId="2775478863" sldId="282"/>
        </pc:sldMkLst>
        <pc:spChg chg="mod">
          <ac:chgData name="Lucy Clancy - RFSS" userId="S::lucy.clancy@rugbyfreesecondary.co.uk::f8ac228c-8e0c-4369-8e08-99d7700ff334" providerId="AD" clId="Web-{75EAF690-0EC5-EAE9-6461-40AC37693BE1}" dt="2025-02-11T10:00:29.025" v="70"/>
          <ac:spMkLst>
            <pc:docMk/>
            <pc:sldMk cId="2775478863" sldId="282"/>
            <ac:spMk id="2" creationId="{F7FF0EE7-CB15-A8F7-21AD-E8C79BB58B70}"/>
          </ac:spMkLst>
        </pc:spChg>
        <pc:spChg chg="mod">
          <ac:chgData name="Lucy Clancy - RFSS" userId="S::lucy.clancy@rugbyfreesecondary.co.uk::f8ac228c-8e0c-4369-8e08-99d7700ff334" providerId="AD" clId="Web-{75EAF690-0EC5-EAE9-6461-40AC37693BE1}" dt="2025-02-11T10:00:29.025" v="70"/>
          <ac:spMkLst>
            <pc:docMk/>
            <pc:sldMk cId="2775478863" sldId="282"/>
            <ac:spMk id="3" creationId="{FB7AF42D-4A5E-92B6-C9E1-5B9E5985503A}"/>
          </ac:spMkLst>
        </pc:spChg>
        <pc:spChg chg="del mod">
          <ac:chgData name="Lucy Clancy - RFSS" userId="S::lucy.clancy@rugbyfreesecondary.co.uk::f8ac228c-8e0c-4369-8e08-99d7700ff334" providerId="AD" clId="Web-{75EAF690-0EC5-EAE9-6461-40AC37693BE1}" dt="2025-02-11T10:00:23.103" v="69"/>
          <ac:spMkLst>
            <pc:docMk/>
            <pc:sldMk cId="2775478863" sldId="282"/>
            <ac:spMk id="4" creationId="{0248B30B-FFA2-11F4-D455-2C7C82D864C5}"/>
          </ac:spMkLst>
        </pc:spChg>
        <pc:spChg chg="add">
          <ac:chgData name="Lucy Clancy - RFSS" userId="S::lucy.clancy@rugbyfreesecondary.co.uk::f8ac228c-8e0c-4369-8e08-99d7700ff334" providerId="AD" clId="Web-{75EAF690-0EC5-EAE9-6461-40AC37693BE1}" dt="2025-02-11T10:00:29.025" v="70"/>
          <ac:spMkLst>
            <pc:docMk/>
            <pc:sldMk cId="2775478863" sldId="282"/>
            <ac:spMk id="10" creationId="{45D37F4E-DDB4-456B-97E0-9937730A039F}"/>
          </ac:spMkLst>
        </pc:spChg>
        <pc:spChg chg="add">
          <ac:chgData name="Lucy Clancy - RFSS" userId="S::lucy.clancy@rugbyfreesecondary.co.uk::f8ac228c-8e0c-4369-8e08-99d7700ff334" providerId="AD" clId="Web-{75EAF690-0EC5-EAE9-6461-40AC37693BE1}" dt="2025-02-11T10:00:29.025" v="70"/>
          <ac:spMkLst>
            <pc:docMk/>
            <pc:sldMk cId="2775478863" sldId="282"/>
            <ac:spMk id="12" creationId="{B2DD41CD-8F47-4F56-AD12-4E2FF7696987}"/>
          </ac:spMkLst>
        </pc:spChg>
        <pc:picChg chg="add mod ord">
          <ac:chgData name="Lucy Clancy - RFSS" userId="S::lucy.clancy@rugbyfreesecondary.co.uk::f8ac228c-8e0c-4369-8e08-99d7700ff334" providerId="AD" clId="Web-{75EAF690-0EC5-EAE9-6461-40AC37693BE1}" dt="2025-02-11T10:00:29.025" v="70"/>
          <ac:picMkLst>
            <pc:docMk/>
            <pc:sldMk cId="2775478863" sldId="282"/>
            <ac:picMk id="5" creationId="{0ABE04D4-EBA2-283B-616A-3C38F467BAA4}"/>
          </ac:picMkLst>
        </pc:picChg>
      </pc:sldChg>
      <pc:sldChg chg="addSp delSp modSp new addAnim modNotes">
        <pc:chgData name="Lucy Clancy - RFSS" userId="S::lucy.clancy@rugbyfreesecondary.co.uk::f8ac228c-8e0c-4369-8e08-99d7700ff334" providerId="AD" clId="Web-{75EAF690-0EC5-EAE9-6461-40AC37693BE1}" dt="2025-02-11T10:52:21.806" v="683"/>
        <pc:sldMkLst>
          <pc:docMk/>
          <pc:sldMk cId="2709618984" sldId="283"/>
        </pc:sldMkLst>
        <pc:spChg chg="mod">
          <ac:chgData name="Lucy Clancy - RFSS" userId="S::lucy.clancy@rugbyfreesecondary.co.uk::f8ac228c-8e0c-4369-8e08-99d7700ff334" providerId="AD" clId="Web-{75EAF690-0EC5-EAE9-6461-40AC37693BE1}" dt="2025-02-11T10:01:21.261" v="88" actId="1076"/>
          <ac:spMkLst>
            <pc:docMk/>
            <pc:sldMk cId="2709618984" sldId="283"/>
            <ac:spMk id="2" creationId="{7D9BC06E-D963-7B09-4931-296679A7D640}"/>
          </ac:spMkLst>
        </pc:spChg>
        <pc:spChg chg="mod">
          <ac:chgData name="Lucy Clancy - RFSS" userId="S::lucy.clancy@rugbyfreesecondary.co.uk::f8ac228c-8e0c-4369-8e08-99d7700ff334" providerId="AD" clId="Web-{75EAF690-0EC5-EAE9-6461-40AC37693BE1}" dt="2025-02-11T10:01:18.182" v="87" actId="20577"/>
          <ac:spMkLst>
            <pc:docMk/>
            <pc:sldMk cId="2709618984" sldId="283"/>
            <ac:spMk id="3" creationId="{1D11A67C-4FE5-DF4E-C395-4C3B321333B7}"/>
          </ac:spMkLst>
        </pc:spChg>
        <pc:spChg chg="del mod">
          <ac:chgData name="Lucy Clancy - RFSS" userId="S::lucy.clancy@rugbyfreesecondary.co.uk::f8ac228c-8e0c-4369-8e08-99d7700ff334" providerId="AD" clId="Web-{75EAF690-0EC5-EAE9-6461-40AC37693BE1}" dt="2025-02-11T10:03:23.249" v="136"/>
          <ac:spMkLst>
            <pc:docMk/>
            <pc:sldMk cId="2709618984" sldId="283"/>
            <ac:spMk id="4" creationId="{D4169810-8E83-1797-8C1A-917375242CAC}"/>
          </ac:spMkLst>
        </pc:spChg>
        <pc:spChg chg="add mod">
          <ac:chgData name="Lucy Clancy - RFSS" userId="S::lucy.clancy@rugbyfreesecondary.co.uk::f8ac228c-8e0c-4369-8e08-99d7700ff334" providerId="AD" clId="Web-{75EAF690-0EC5-EAE9-6461-40AC37693BE1}" dt="2025-02-11T10:03:43.515" v="146"/>
          <ac:spMkLst>
            <pc:docMk/>
            <pc:sldMk cId="2709618984" sldId="283"/>
            <ac:spMk id="6" creationId="{99A99F40-A697-6DA2-9CBC-877460948C77}"/>
          </ac:spMkLst>
        </pc:spChg>
        <pc:spChg chg="add mod">
          <ac:chgData name="Lucy Clancy - RFSS" userId="S::lucy.clancy@rugbyfreesecondary.co.uk::f8ac228c-8e0c-4369-8e08-99d7700ff334" providerId="AD" clId="Web-{75EAF690-0EC5-EAE9-6461-40AC37693BE1}" dt="2025-02-11T10:03:59.109" v="149" actId="1076"/>
          <ac:spMkLst>
            <pc:docMk/>
            <pc:sldMk cId="2709618984" sldId="283"/>
            <ac:spMk id="7" creationId="{7E1B090B-8173-2EFD-291D-44C35E8162E5}"/>
          </ac:spMkLst>
        </pc:spChg>
        <pc:spChg chg="add mod">
          <ac:chgData name="Lucy Clancy - RFSS" userId="S::lucy.clancy@rugbyfreesecondary.co.uk::f8ac228c-8e0c-4369-8e08-99d7700ff334" providerId="AD" clId="Web-{75EAF690-0EC5-EAE9-6461-40AC37693BE1}" dt="2025-02-11T10:17:33.742" v="204"/>
          <ac:spMkLst>
            <pc:docMk/>
            <pc:sldMk cId="2709618984" sldId="283"/>
            <ac:spMk id="8" creationId="{1EFDE8BA-5995-289C-7898-AF917AF932B0}"/>
          </ac:spMkLst>
        </pc:spChg>
        <pc:picChg chg="add mod ord">
          <ac:chgData name="Lucy Clancy - RFSS" userId="S::lucy.clancy@rugbyfreesecondary.co.uk::f8ac228c-8e0c-4369-8e08-99d7700ff334" providerId="AD" clId="Web-{75EAF690-0EC5-EAE9-6461-40AC37693BE1}" dt="2025-02-11T10:03:23.249" v="136"/>
          <ac:picMkLst>
            <pc:docMk/>
            <pc:sldMk cId="2709618984" sldId="283"/>
            <ac:picMk id="5" creationId="{DACE9734-CF1B-D7F3-915E-0673A1FF4D39}"/>
          </ac:picMkLst>
        </pc:picChg>
      </pc:sldChg>
      <pc:sldChg chg="addSp delSp modSp new mod modClrScheme chgLayout">
        <pc:chgData name="Lucy Clancy - RFSS" userId="S::lucy.clancy@rugbyfreesecondary.co.uk::f8ac228c-8e0c-4369-8e08-99d7700ff334" providerId="AD" clId="Web-{75EAF690-0EC5-EAE9-6461-40AC37693BE1}" dt="2025-02-11T12:12:11.573" v="697" actId="1076"/>
        <pc:sldMkLst>
          <pc:docMk/>
          <pc:sldMk cId="3887570758" sldId="284"/>
        </pc:sldMkLst>
        <pc:spChg chg="mod ord">
          <ac:chgData name="Lucy Clancy - RFSS" userId="S::lucy.clancy@rugbyfreesecondary.co.uk::f8ac228c-8e0c-4369-8e08-99d7700ff334" providerId="AD" clId="Web-{75EAF690-0EC5-EAE9-6461-40AC37693BE1}" dt="2025-02-11T10:42:05.365" v="582"/>
          <ac:spMkLst>
            <pc:docMk/>
            <pc:sldMk cId="3887570758" sldId="284"/>
            <ac:spMk id="2" creationId="{67B7CD28-2966-9959-F4E8-7245AE4A39BC}"/>
          </ac:spMkLst>
        </pc:spChg>
        <pc:spChg chg="del mod ord">
          <ac:chgData name="Lucy Clancy - RFSS" userId="S::lucy.clancy@rugbyfreesecondary.co.uk::f8ac228c-8e0c-4369-8e08-99d7700ff334" providerId="AD" clId="Web-{75EAF690-0EC5-EAE9-6461-40AC37693BE1}" dt="2025-02-11T10:42:22.896" v="584"/>
          <ac:spMkLst>
            <pc:docMk/>
            <pc:sldMk cId="3887570758" sldId="284"/>
            <ac:spMk id="3" creationId="{F411CDB9-86E4-410C-2430-3903B430473B}"/>
          </ac:spMkLst>
        </pc:spChg>
        <pc:spChg chg="mod ord">
          <ac:chgData name="Lucy Clancy - RFSS" userId="S::lucy.clancy@rugbyfreesecondary.co.uk::f8ac228c-8e0c-4369-8e08-99d7700ff334" providerId="AD" clId="Web-{75EAF690-0EC5-EAE9-6461-40AC37693BE1}" dt="2025-02-11T12:12:10.323" v="696" actId="1076"/>
          <ac:spMkLst>
            <pc:docMk/>
            <pc:sldMk cId="3887570758" sldId="284"/>
            <ac:spMk id="4" creationId="{A685B1BE-D701-6432-ED73-A0F030E08780}"/>
          </ac:spMkLst>
        </pc:spChg>
        <pc:spChg chg="add del mod ord">
          <ac:chgData name="Lucy Clancy - RFSS" userId="S::lucy.clancy@rugbyfreesecondary.co.uk::f8ac228c-8e0c-4369-8e08-99d7700ff334" providerId="AD" clId="Web-{75EAF690-0EC5-EAE9-6461-40AC37693BE1}" dt="2025-02-11T10:42:05.365" v="582"/>
          <ac:spMkLst>
            <pc:docMk/>
            <pc:sldMk cId="3887570758" sldId="284"/>
            <ac:spMk id="6" creationId="{A3810C60-556F-592B-7940-8D998333675C}"/>
          </ac:spMkLst>
        </pc:spChg>
        <pc:spChg chg="add del mod ord">
          <ac:chgData name="Lucy Clancy - RFSS" userId="S::lucy.clancy@rugbyfreesecondary.co.uk::f8ac228c-8e0c-4369-8e08-99d7700ff334" providerId="AD" clId="Web-{75EAF690-0EC5-EAE9-6461-40AC37693BE1}" dt="2025-02-11T10:42:05.365" v="582"/>
          <ac:spMkLst>
            <pc:docMk/>
            <pc:sldMk cId="3887570758" sldId="284"/>
            <ac:spMk id="7" creationId="{D15C4722-E4CA-7206-4FBC-354FACEA6963}"/>
          </ac:spMkLst>
        </pc:spChg>
        <pc:graphicFrameChg chg="add">
          <ac:chgData name="Lucy Clancy - RFSS" userId="S::lucy.clancy@rugbyfreesecondary.co.uk::f8ac228c-8e0c-4369-8e08-99d7700ff334" providerId="AD" clId="Web-{75EAF690-0EC5-EAE9-6461-40AC37693BE1}" dt="2025-02-11T10:42:22.896" v="584"/>
          <ac:graphicFrameMkLst>
            <pc:docMk/>
            <pc:sldMk cId="3887570758" sldId="284"/>
            <ac:graphicFrameMk id="8" creationId="{573C90EA-B482-632A-2670-B9FA2671F6AA}"/>
          </ac:graphicFrameMkLst>
        </pc:graphicFrameChg>
        <pc:picChg chg="add del mod">
          <ac:chgData name="Lucy Clancy - RFSS" userId="S::lucy.clancy@rugbyfreesecondary.co.uk::f8ac228c-8e0c-4369-8e08-99d7700ff334" providerId="AD" clId="Web-{75EAF690-0EC5-EAE9-6461-40AC37693BE1}" dt="2025-02-11T10:42:15.302" v="583"/>
          <ac:picMkLst>
            <pc:docMk/>
            <pc:sldMk cId="3887570758" sldId="284"/>
            <ac:picMk id="5" creationId="{75D5A3CB-2469-00D2-53D4-64839EC5EA91}"/>
          </ac:picMkLst>
        </pc:picChg>
        <pc:picChg chg="add mod">
          <ac:chgData name="Lucy Clancy - RFSS" userId="S::lucy.clancy@rugbyfreesecondary.co.uk::f8ac228c-8e0c-4369-8e08-99d7700ff334" providerId="AD" clId="Web-{75EAF690-0EC5-EAE9-6461-40AC37693BE1}" dt="2025-02-11T12:12:11.573" v="697" actId="1076"/>
          <ac:picMkLst>
            <pc:docMk/>
            <pc:sldMk cId="3887570758" sldId="284"/>
            <ac:picMk id="13" creationId="{C5C5FDB8-EC63-17F9-7BEB-C26509CBBC8F}"/>
          </ac:picMkLst>
        </pc:picChg>
      </pc:sldChg>
      <pc:sldChg chg="addSp delSp modSp new mod setBg">
        <pc:chgData name="Lucy Clancy - RFSS" userId="S::lucy.clancy@rugbyfreesecondary.co.uk::f8ac228c-8e0c-4369-8e08-99d7700ff334" providerId="AD" clId="Web-{75EAF690-0EC5-EAE9-6461-40AC37693BE1}" dt="2025-02-11T10:43:24.070" v="592"/>
        <pc:sldMkLst>
          <pc:docMk/>
          <pc:sldMk cId="2217308470" sldId="285"/>
        </pc:sldMkLst>
        <pc:spChg chg="mod">
          <ac:chgData name="Lucy Clancy - RFSS" userId="S::lucy.clancy@rugbyfreesecondary.co.uk::f8ac228c-8e0c-4369-8e08-99d7700ff334" providerId="AD" clId="Web-{75EAF690-0EC5-EAE9-6461-40AC37693BE1}" dt="2025-02-11T10:43:24.070" v="592"/>
          <ac:spMkLst>
            <pc:docMk/>
            <pc:sldMk cId="2217308470" sldId="285"/>
            <ac:spMk id="2" creationId="{EA5A9B0E-0A3E-2F72-CAB4-BB8B002DEFA3}"/>
          </ac:spMkLst>
        </pc:spChg>
        <pc:spChg chg="mod">
          <ac:chgData name="Lucy Clancy - RFSS" userId="S::lucy.clancy@rugbyfreesecondary.co.uk::f8ac228c-8e0c-4369-8e08-99d7700ff334" providerId="AD" clId="Web-{75EAF690-0EC5-EAE9-6461-40AC37693BE1}" dt="2025-02-11T10:43:24.070" v="592"/>
          <ac:spMkLst>
            <pc:docMk/>
            <pc:sldMk cId="2217308470" sldId="285"/>
            <ac:spMk id="3" creationId="{6B4C29A6-78D4-94EF-8B31-580AC7DA97FA}"/>
          </ac:spMkLst>
        </pc:spChg>
        <pc:spChg chg="del">
          <ac:chgData name="Lucy Clancy - RFSS" userId="S::lucy.clancy@rugbyfreesecondary.co.uk::f8ac228c-8e0c-4369-8e08-99d7700ff334" providerId="AD" clId="Web-{75EAF690-0EC5-EAE9-6461-40AC37693BE1}" dt="2025-02-11T10:43:19.742" v="591"/>
          <ac:spMkLst>
            <pc:docMk/>
            <pc:sldMk cId="2217308470" sldId="285"/>
            <ac:spMk id="4" creationId="{DEE45C33-0005-4E72-91C7-8533F0DBDA37}"/>
          </ac:spMkLst>
        </pc:spChg>
        <pc:spChg chg="add">
          <ac:chgData name="Lucy Clancy - RFSS" userId="S::lucy.clancy@rugbyfreesecondary.co.uk::f8ac228c-8e0c-4369-8e08-99d7700ff334" providerId="AD" clId="Web-{75EAF690-0EC5-EAE9-6461-40AC37693BE1}" dt="2025-02-11T10:43:24.070" v="592"/>
          <ac:spMkLst>
            <pc:docMk/>
            <pc:sldMk cId="2217308470" sldId="285"/>
            <ac:spMk id="10" creationId="{45D37F4E-DDB4-456B-97E0-9937730A039F}"/>
          </ac:spMkLst>
        </pc:spChg>
        <pc:spChg chg="add">
          <ac:chgData name="Lucy Clancy - RFSS" userId="S::lucy.clancy@rugbyfreesecondary.co.uk::f8ac228c-8e0c-4369-8e08-99d7700ff334" providerId="AD" clId="Web-{75EAF690-0EC5-EAE9-6461-40AC37693BE1}" dt="2025-02-11T10:43:24.070" v="592"/>
          <ac:spMkLst>
            <pc:docMk/>
            <pc:sldMk cId="2217308470" sldId="285"/>
            <ac:spMk id="12" creationId="{B2DD41CD-8F47-4F56-AD12-4E2FF7696987}"/>
          </ac:spMkLst>
        </pc:spChg>
        <pc:picChg chg="add mod ord">
          <ac:chgData name="Lucy Clancy - RFSS" userId="S::lucy.clancy@rugbyfreesecondary.co.uk::f8ac228c-8e0c-4369-8e08-99d7700ff334" providerId="AD" clId="Web-{75EAF690-0EC5-EAE9-6461-40AC37693BE1}" dt="2025-02-11T10:43:24.070" v="592"/>
          <ac:picMkLst>
            <pc:docMk/>
            <pc:sldMk cId="2217308470" sldId="285"/>
            <ac:picMk id="5" creationId="{E995AF4C-5CDB-6C0D-D7C0-947EC3494267}"/>
          </ac:picMkLst>
        </pc:picChg>
      </pc:sldChg>
      <pc:sldChg chg="addSp delSp modSp new mod setBg setClrOvrMap">
        <pc:chgData name="Lucy Clancy - RFSS" userId="S::lucy.clancy@rugbyfreesecondary.co.uk::f8ac228c-8e0c-4369-8e08-99d7700ff334" providerId="AD" clId="Web-{75EAF690-0EC5-EAE9-6461-40AC37693BE1}" dt="2025-02-11T12:11:52.963" v="690" actId="20577"/>
        <pc:sldMkLst>
          <pc:docMk/>
          <pc:sldMk cId="2441170268" sldId="286"/>
        </pc:sldMkLst>
        <pc:spChg chg="mod">
          <ac:chgData name="Lucy Clancy - RFSS" userId="S::lucy.clancy@rugbyfreesecondary.co.uk::f8ac228c-8e0c-4369-8e08-99d7700ff334" providerId="AD" clId="Web-{75EAF690-0EC5-EAE9-6461-40AC37693BE1}" dt="2025-02-11T10:43:34.617" v="593"/>
          <ac:spMkLst>
            <pc:docMk/>
            <pc:sldMk cId="2441170268" sldId="286"/>
            <ac:spMk id="2" creationId="{B2EDCBBA-89F6-D220-B715-E3D6687DAA3A}"/>
          </ac:spMkLst>
        </pc:spChg>
        <pc:spChg chg="mod ord">
          <ac:chgData name="Lucy Clancy - RFSS" userId="S::lucy.clancy@rugbyfreesecondary.co.uk::f8ac228c-8e0c-4369-8e08-99d7700ff334" providerId="AD" clId="Web-{75EAF690-0EC5-EAE9-6461-40AC37693BE1}" dt="2025-02-11T10:44:18.994" v="603"/>
          <ac:spMkLst>
            <pc:docMk/>
            <pc:sldMk cId="2441170268" sldId="286"/>
            <ac:spMk id="3" creationId="{22F73C6E-F5A9-1942-A001-92029D4A97ED}"/>
          </ac:spMkLst>
        </pc:spChg>
        <pc:spChg chg="del mod">
          <ac:chgData name="Lucy Clancy - RFSS" userId="S::lucy.clancy@rugbyfreesecondary.co.uk::f8ac228c-8e0c-4369-8e08-99d7700ff334" providerId="AD" clId="Web-{75EAF690-0EC5-EAE9-6461-40AC37693BE1}" dt="2025-02-11T10:40:10.267" v="473"/>
          <ac:spMkLst>
            <pc:docMk/>
            <pc:sldMk cId="2441170268" sldId="286"/>
            <ac:spMk id="4" creationId="{F43A739A-AEC6-459F-2611-AEBA12CB2500}"/>
          </ac:spMkLst>
        </pc:spChg>
        <pc:spChg chg="add mod">
          <ac:chgData name="Lucy Clancy - RFSS" userId="S::lucy.clancy@rugbyfreesecondary.co.uk::f8ac228c-8e0c-4369-8e08-99d7700ff334" providerId="AD" clId="Web-{75EAF690-0EC5-EAE9-6461-40AC37693BE1}" dt="2025-02-11T12:11:52.963" v="690" actId="20577"/>
          <ac:spMkLst>
            <pc:docMk/>
            <pc:sldMk cId="2441170268" sldId="286"/>
            <ac:spMk id="6" creationId="{804686F8-8FFE-D772-8BB6-C74C143CAE51}"/>
          </ac:spMkLst>
        </pc:spChg>
        <pc:spChg chg="add">
          <ac:chgData name="Lucy Clancy - RFSS" userId="S::lucy.clancy@rugbyfreesecondary.co.uk::f8ac228c-8e0c-4369-8e08-99d7700ff334" providerId="AD" clId="Web-{75EAF690-0EC5-EAE9-6461-40AC37693BE1}" dt="2025-02-11T10:43:34.617" v="593"/>
          <ac:spMkLst>
            <pc:docMk/>
            <pc:sldMk cId="2441170268" sldId="286"/>
            <ac:spMk id="11" creationId="{10F24D38-B79E-44B4-830E-043F45D96DC2}"/>
          </ac:spMkLst>
        </pc:spChg>
        <pc:cxnChg chg="add">
          <ac:chgData name="Lucy Clancy - RFSS" userId="S::lucy.clancy@rugbyfreesecondary.co.uk::f8ac228c-8e0c-4369-8e08-99d7700ff334" providerId="AD" clId="Web-{75EAF690-0EC5-EAE9-6461-40AC37693BE1}" dt="2025-02-11T10:43:34.617" v="593"/>
          <ac:cxnSpMkLst>
            <pc:docMk/>
            <pc:sldMk cId="2441170268" sldId="286"/>
            <ac:cxnSpMk id="13" creationId="{FC469874-256B-45B3-A79C-7591B4BA1ECC}"/>
          </ac:cxnSpMkLst>
        </pc:cxnChg>
      </pc:sldChg>
      <pc:sldChg chg="addSp modSp new mod setBg">
        <pc:chgData name="Lucy Clancy - RFSS" userId="S::lucy.clancy@rugbyfreesecondary.co.uk::f8ac228c-8e0c-4369-8e08-99d7700ff334" providerId="AD" clId="Web-{75EAF690-0EC5-EAE9-6461-40AC37693BE1}" dt="2025-02-11T12:11:43.228" v="688" actId="20577"/>
        <pc:sldMkLst>
          <pc:docMk/>
          <pc:sldMk cId="1709141149" sldId="287"/>
        </pc:sldMkLst>
        <pc:spChg chg="mod">
          <ac:chgData name="Lucy Clancy - RFSS" userId="S::lucy.clancy@rugbyfreesecondary.co.uk::f8ac228c-8e0c-4369-8e08-99d7700ff334" providerId="AD" clId="Web-{75EAF690-0EC5-EAE9-6461-40AC37693BE1}" dt="2025-02-11T10:45:19.293" v="604"/>
          <ac:spMkLst>
            <pc:docMk/>
            <pc:sldMk cId="1709141149" sldId="287"/>
            <ac:spMk id="2" creationId="{BD409D60-01A7-8D7A-16EA-FE43945DC08F}"/>
          </ac:spMkLst>
        </pc:spChg>
        <pc:spChg chg="mod">
          <ac:chgData name="Lucy Clancy - RFSS" userId="S::lucy.clancy@rugbyfreesecondary.co.uk::f8ac228c-8e0c-4369-8e08-99d7700ff334" providerId="AD" clId="Web-{75EAF690-0EC5-EAE9-6461-40AC37693BE1}" dt="2025-02-11T12:11:43.228" v="688" actId="20577"/>
          <ac:spMkLst>
            <pc:docMk/>
            <pc:sldMk cId="1709141149" sldId="287"/>
            <ac:spMk id="3" creationId="{105211C0-D843-D26E-8C78-D390FE6479E3}"/>
          </ac:spMkLst>
        </pc:spChg>
        <pc:spChg chg="mod">
          <ac:chgData name="Lucy Clancy - RFSS" userId="S::lucy.clancy@rugbyfreesecondary.co.uk::f8ac228c-8e0c-4369-8e08-99d7700ff334" providerId="AD" clId="Web-{75EAF690-0EC5-EAE9-6461-40AC37693BE1}" dt="2025-02-11T10:59:26.865" v="687" actId="20577"/>
          <ac:spMkLst>
            <pc:docMk/>
            <pc:sldMk cId="1709141149" sldId="287"/>
            <ac:spMk id="4" creationId="{379EA934-BD13-C549-5D1D-4A927728C51D}"/>
          </ac:spMkLst>
        </pc:spChg>
        <pc:spChg chg="add">
          <ac:chgData name="Lucy Clancy - RFSS" userId="S::lucy.clancy@rugbyfreesecondary.co.uk::f8ac228c-8e0c-4369-8e08-99d7700ff334" providerId="AD" clId="Web-{75EAF690-0EC5-EAE9-6461-40AC37693BE1}" dt="2025-02-11T10:45:19.293" v="604"/>
          <ac:spMkLst>
            <pc:docMk/>
            <pc:sldMk cId="1709141149" sldId="287"/>
            <ac:spMk id="9" creationId="{8CA06CD6-90CA-4C45-856C-6771339E1E22}"/>
          </ac:spMkLst>
        </pc:spChg>
        <pc:cxnChg chg="add">
          <ac:chgData name="Lucy Clancy - RFSS" userId="S::lucy.clancy@rugbyfreesecondary.co.uk::f8ac228c-8e0c-4369-8e08-99d7700ff334" providerId="AD" clId="Web-{75EAF690-0EC5-EAE9-6461-40AC37693BE1}" dt="2025-02-11T10:45:19.293" v="604"/>
          <ac:cxnSpMkLst>
            <pc:docMk/>
            <pc:sldMk cId="1709141149" sldId="287"/>
            <ac:cxnSpMk id="11" creationId="{5021601D-2758-4B15-A31C-FDA184C51B3A}"/>
          </ac:cxnSpMkLst>
        </pc:cxnChg>
      </pc:sldChg>
    </pc:docChg>
  </pc:docChgLst>
</pc:chgInfo>
</file>

<file path=ppt/comments/modernComment_11B_A1818128.xml><?xml version="1.0" encoding="utf-8"?>
<p188:cmLst xmlns:a="http://schemas.openxmlformats.org/drawingml/2006/main" xmlns:r="http://schemas.openxmlformats.org/officeDocument/2006/relationships" xmlns:p188="http://schemas.microsoft.com/office/powerpoint/2018/8/main">
  <p188:cm id="{AC12781D-3847-4823-841C-30B2691ABF8D}" authorId="{4AA2A93F-94C2-80C6-37DE-8667D0E0876D}" created="2025-02-11T10:02:18.778">
    <pc:sldMkLst xmlns:pc="http://schemas.microsoft.com/office/powerpoint/2013/main/command">
      <pc:docMk/>
      <pc:sldMk cId="2709618984" sldId="283"/>
    </pc:sldMkLst>
    <p188:txBody>
      <a:bodyPr/>
      <a:lstStyle/>
      <a:p>
        <a:r>
          <a:rPr lang="en-US"/>
          <a:t>Please consider your groupings – think about ensuring diversity within the groups, this is to help allow different opinions within the groups and different levels of ability/ understanding</a:t>
        </a:r>
      </a:p>
    </p188:txBody>
  </p188:cm>
</p188:cmLst>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B53BF1-422D-49B3-BAA2-A3737D50A20C}" type="doc">
      <dgm:prSet loTypeId="urn:microsoft.com/office/officeart/2005/8/layout/hierarchy1" loCatId="hierarchy" qsTypeId="urn:microsoft.com/office/officeart/2005/8/quickstyle/simple4" qsCatId="simple" csTypeId="urn:microsoft.com/office/officeart/2005/8/colors/accent3_2" csCatId="accent3"/>
      <dgm:spPr/>
      <dgm:t>
        <a:bodyPr/>
        <a:lstStyle/>
        <a:p>
          <a:endParaRPr lang="en-US"/>
        </a:p>
      </dgm:t>
    </dgm:pt>
    <dgm:pt modelId="{03C39D01-E932-4314-A611-BB944519501E}">
      <dgm:prSet/>
      <dgm:spPr/>
      <dgm:t>
        <a:bodyPr/>
        <a:lstStyle/>
        <a:p>
          <a:pPr rtl="0"/>
          <a:r>
            <a:rPr lang="en-US" dirty="0"/>
            <a:t>What kinds of relationships can you think of? </a:t>
          </a:r>
        </a:p>
      </dgm:t>
    </dgm:pt>
    <dgm:pt modelId="{35A594CA-F8C2-4DB6-B362-4EA0202E065A}" type="parTrans" cxnId="{DF41E113-D803-46AD-948E-AC58E5526147}">
      <dgm:prSet/>
      <dgm:spPr/>
      <dgm:t>
        <a:bodyPr/>
        <a:lstStyle/>
        <a:p>
          <a:endParaRPr lang="en-US"/>
        </a:p>
      </dgm:t>
    </dgm:pt>
    <dgm:pt modelId="{4031E570-4B25-4389-AD3F-343C6FBB3F8E}" type="sibTrans" cxnId="{DF41E113-D803-46AD-948E-AC58E5526147}">
      <dgm:prSet/>
      <dgm:spPr/>
      <dgm:t>
        <a:bodyPr/>
        <a:lstStyle/>
        <a:p>
          <a:endParaRPr lang="en-US"/>
        </a:p>
      </dgm:t>
    </dgm:pt>
    <dgm:pt modelId="{3CB9E545-5941-481C-A0A6-2B7170D265F9}" type="pres">
      <dgm:prSet presAssocID="{79B53BF1-422D-49B3-BAA2-A3737D50A20C}" presName="hierChild1" presStyleCnt="0">
        <dgm:presLayoutVars>
          <dgm:chPref val="1"/>
          <dgm:dir/>
          <dgm:animOne val="branch"/>
          <dgm:animLvl val="lvl"/>
          <dgm:resizeHandles/>
        </dgm:presLayoutVars>
      </dgm:prSet>
      <dgm:spPr/>
    </dgm:pt>
    <dgm:pt modelId="{8E6BF5FA-6769-4804-898B-ACA365F0B239}" type="pres">
      <dgm:prSet presAssocID="{03C39D01-E932-4314-A611-BB944519501E}" presName="hierRoot1" presStyleCnt="0"/>
      <dgm:spPr/>
    </dgm:pt>
    <dgm:pt modelId="{5FC6255C-BEB4-4FB0-B867-053ABA7B347B}" type="pres">
      <dgm:prSet presAssocID="{03C39D01-E932-4314-A611-BB944519501E}" presName="composite" presStyleCnt="0"/>
      <dgm:spPr/>
    </dgm:pt>
    <dgm:pt modelId="{B8C39A2D-1527-461E-B4C2-CDC064C9D331}" type="pres">
      <dgm:prSet presAssocID="{03C39D01-E932-4314-A611-BB944519501E}" presName="background" presStyleLbl="node0" presStyleIdx="0" presStyleCnt="1"/>
      <dgm:spPr/>
    </dgm:pt>
    <dgm:pt modelId="{3806E173-3ADC-4715-B106-90E82675ECEF}" type="pres">
      <dgm:prSet presAssocID="{03C39D01-E932-4314-A611-BB944519501E}" presName="text" presStyleLbl="fgAcc0" presStyleIdx="0" presStyleCnt="1">
        <dgm:presLayoutVars>
          <dgm:chPref val="3"/>
        </dgm:presLayoutVars>
      </dgm:prSet>
      <dgm:spPr/>
    </dgm:pt>
    <dgm:pt modelId="{30DE1468-FDFC-4622-9CFA-5511F58C195D}" type="pres">
      <dgm:prSet presAssocID="{03C39D01-E932-4314-A611-BB944519501E}" presName="hierChild2" presStyleCnt="0"/>
      <dgm:spPr/>
    </dgm:pt>
  </dgm:ptLst>
  <dgm:cxnLst>
    <dgm:cxn modelId="{33D30B0D-177A-44DE-8BDD-6BE3F448470D}" type="presOf" srcId="{79B53BF1-422D-49B3-BAA2-A3737D50A20C}" destId="{3CB9E545-5941-481C-A0A6-2B7170D265F9}" srcOrd="0" destOrd="0" presId="urn:microsoft.com/office/officeart/2005/8/layout/hierarchy1"/>
    <dgm:cxn modelId="{DF41E113-D803-46AD-948E-AC58E5526147}" srcId="{79B53BF1-422D-49B3-BAA2-A3737D50A20C}" destId="{03C39D01-E932-4314-A611-BB944519501E}" srcOrd="0" destOrd="0" parTransId="{35A594CA-F8C2-4DB6-B362-4EA0202E065A}" sibTransId="{4031E570-4B25-4389-AD3F-343C6FBB3F8E}"/>
    <dgm:cxn modelId="{995F9AEC-1125-4719-B3A8-C136C8D32F84}" type="presOf" srcId="{03C39D01-E932-4314-A611-BB944519501E}" destId="{3806E173-3ADC-4715-B106-90E82675ECEF}" srcOrd="0" destOrd="0" presId="urn:microsoft.com/office/officeart/2005/8/layout/hierarchy1"/>
    <dgm:cxn modelId="{73E21E9E-305F-4BBE-8B7E-D9926109B408}" type="presParOf" srcId="{3CB9E545-5941-481C-A0A6-2B7170D265F9}" destId="{8E6BF5FA-6769-4804-898B-ACA365F0B239}" srcOrd="0" destOrd="0" presId="urn:microsoft.com/office/officeart/2005/8/layout/hierarchy1"/>
    <dgm:cxn modelId="{E26AA65B-F71C-405C-AD23-6EB9EFF8F3D7}" type="presParOf" srcId="{8E6BF5FA-6769-4804-898B-ACA365F0B239}" destId="{5FC6255C-BEB4-4FB0-B867-053ABA7B347B}" srcOrd="0" destOrd="0" presId="urn:microsoft.com/office/officeart/2005/8/layout/hierarchy1"/>
    <dgm:cxn modelId="{7C0BEAA9-EFE1-4E95-892C-41177560567A}" type="presParOf" srcId="{5FC6255C-BEB4-4FB0-B867-053ABA7B347B}" destId="{B8C39A2D-1527-461E-B4C2-CDC064C9D331}" srcOrd="0" destOrd="0" presId="urn:microsoft.com/office/officeart/2005/8/layout/hierarchy1"/>
    <dgm:cxn modelId="{33040D3B-F586-42CD-BFD5-6968370BAD20}" type="presParOf" srcId="{5FC6255C-BEB4-4FB0-B867-053ABA7B347B}" destId="{3806E173-3ADC-4715-B106-90E82675ECEF}" srcOrd="1" destOrd="0" presId="urn:microsoft.com/office/officeart/2005/8/layout/hierarchy1"/>
    <dgm:cxn modelId="{85D9E608-CFBD-4A43-A0A2-0F17B037059F}" type="presParOf" srcId="{8E6BF5FA-6769-4804-898B-ACA365F0B239}" destId="{30DE1468-FDFC-4622-9CFA-5511F58C195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99EB3A-4790-4ED0-A107-AEDB11B2868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3783805-AE7A-4548-B047-7FC9E1C98C2D}">
      <dgm:prSet/>
      <dgm:spPr/>
      <dgm:t>
        <a:bodyPr/>
        <a:lstStyle/>
        <a:p>
          <a:r>
            <a:rPr lang="en-US" i="1"/>
            <a:t>What makes a relationship healthy?</a:t>
          </a:r>
          <a:r>
            <a:rPr lang="en-US"/>
            <a:t> </a:t>
          </a:r>
        </a:p>
      </dgm:t>
    </dgm:pt>
    <dgm:pt modelId="{058B9663-95E6-4AB5-90FF-E6C10CB4ED76}" type="parTrans" cxnId="{57E9EBAE-C510-4836-B1F3-C199AA6210EC}">
      <dgm:prSet/>
      <dgm:spPr/>
      <dgm:t>
        <a:bodyPr/>
        <a:lstStyle/>
        <a:p>
          <a:endParaRPr lang="en-US"/>
        </a:p>
      </dgm:t>
    </dgm:pt>
    <dgm:pt modelId="{DE114E0A-3A6A-43EA-81D7-D2339B39D6B9}" type="sibTrans" cxnId="{57E9EBAE-C510-4836-B1F3-C199AA6210EC}">
      <dgm:prSet/>
      <dgm:spPr/>
      <dgm:t>
        <a:bodyPr/>
        <a:lstStyle/>
        <a:p>
          <a:endParaRPr lang="en-US"/>
        </a:p>
      </dgm:t>
    </dgm:pt>
    <dgm:pt modelId="{C6FB9F4B-2E3A-40B9-9D7E-E1293CEFC309}">
      <dgm:prSet/>
      <dgm:spPr/>
      <dgm:t>
        <a:bodyPr/>
        <a:lstStyle/>
        <a:p>
          <a:r>
            <a:rPr lang="en-US"/>
            <a:t>What should you expect from a respectful partner? </a:t>
          </a:r>
        </a:p>
      </dgm:t>
    </dgm:pt>
    <dgm:pt modelId="{43669EB4-0A5F-42A8-B34E-8357424242FD}" type="parTrans" cxnId="{E37FF07F-C467-4208-AD6C-4E8C748C9EC4}">
      <dgm:prSet/>
      <dgm:spPr/>
      <dgm:t>
        <a:bodyPr/>
        <a:lstStyle/>
        <a:p>
          <a:endParaRPr lang="en-US"/>
        </a:p>
      </dgm:t>
    </dgm:pt>
    <dgm:pt modelId="{1D166B72-D76F-48FA-83E8-065075DDF5AB}" type="sibTrans" cxnId="{E37FF07F-C467-4208-AD6C-4E8C748C9EC4}">
      <dgm:prSet/>
      <dgm:spPr/>
      <dgm:t>
        <a:bodyPr/>
        <a:lstStyle/>
        <a:p>
          <a:endParaRPr lang="en-US"/>
        </a:p>
      </dgm:t>
    </dgm:pt>
    <dgm:pt modelId="{BCE01448-9C8A-4B97-97B1-A4E3966055C7}">
      <dgm:prSet/>
      <dgm:spPr/>
      <dgm:t>
        <a:bodyPr/>
        <a:lstStyle/>
        <a:p>
          <a:r>
            <a:rPr lang="en-US"/>
            <a:t>What qualities make a good friend, partner, or family member?</a:t>
          </a:r>
        </a:p>
      </dgm:t>
    </dgm:pt>
    <dgm:pt modelId="{B4454A82-F21F-4420-AC78-DCF212F57DD0}" type="parTrans" cxnId="{418DCDB8-AAB4-4E08-BD88-874861F73192}">
      <dgm:prSet/>
      <dgm:spPr/>
      <dgm:t>
        <a:bodyPr/>
        <a:lstStyle/>
        <a:p>
          <a:endParaRPr lang="en-US"/>
        </a:p>
      </dgm:t>
    </dgm:pt>
    <dgm:pt modelId="{19137ECC-1625-4021-ABA3-32D6541002E1}" type="sibTrans" cxnId="{418DCDB8-AAB4-4E08-BD88-874861F73192}">
      <dgm:prSet/>
      <dgm:spPr/>
      <dgm:t>
        <a:bodyPr/>
        <a:lstStyle/>
        <a:p>
          <a:endParaRPr lang="en-US"/>
        </a:p>
      </dgm:t>
    </dgm:pt>
    <dgm:pt modelId="{EAE15EBB-DCED-4ACE-9D9A-5B5FAFBD78BC}" type="pres">
      <dgm:prSet presAssocID="{C499EB3A-4790-4ED0-A107-AEDB11B28685}" presName="linear" presStyleCnt="0">
        <dgm:presLayoutVars>
          <dgm:animLvl val="lvl"/>
          <dgm:resizeHandles val="exact"/>
        </dgm:presLayoutVars>
      </dgm:prSet>
      <dgm:spPr/>
    </dgm:pt>
    <dgm:pt modelId="{4E48790C-F94B-440B-B38F-2D69DCBF5AA8}" type="pres">
      <dgm:prSet presAssocID="{F3783805-AE7A-4548-B047-7FC9E1C98C2D}" presName="parentText" presStyleLbl="node1" presStyleIdx="0" presStyleCnt="3">
        <dgm:presLayoutVars>
          <dgm:chMax val="0"/>
          <dgm:bulletEnabled val="1"/>
        </dgm:presLayoutVars>
      </dgm:prSet>
      <dgm:spPr/>
    </dgm:pt>
    <dgm:pt modelId="{1CEBD918-BE76-4821-A1A0-86AEA919670C}" type="pres">
      <dgm:prSet presAssocID="{DE114E0A-3A6A-43EA-81D7-D2339B39D6B9}" presName="spacer" presStyleCnt="0"/>
      <dgm:spPr/>
    </dgm:pt>
    <dgm:pt modelId="{E0DD6CFC-2B95-4C3E-8BE2-BCE83517C2C0}" type="pres">
      <dgm:prSet presAssocID="{C6FB9F4B-2E3A-40B9-9D7E-E1293CEFC309}" presName="parentText" presStyleLbl="node1" presStyleIdx="1" presStyleCnt="3">
        <dgm:presLayoutVars>
          <dgm:chMax val="0"/>
          <dgm:bulletEnabled val="1"/>
        </dgm:presLayoutVars>
      </dgm:prSet>
      <dgm:spPr/>
    </dgm:pt>
    <dgm:pt modelId="{8E1D84C8-59CE-45E1-A615-96FCDB5CF8CC}" type="pres">
      <dgm:prSet presAssocID="{1D166B72-D76F-48FA-83E8-065075DDF5AB}" presName="spacer" presStyleCnt="0"/>
      <dgm:spPr/>
    </dgm:pt>
    <dgm:pt modelId="{0D1FE28E-3F64-49F3-8C80-E65CF3549162}" type="pres">
      <dgm:prSet presAssocID="{BCE01448-9C8A-4B97-97B1-A4E3966055C7}" presName="parentText" presStyleLbl="node1" presStyleIdx="2" presStyleCnt="3">
        <dgm:presLayoutVars>
          <dgm:chMax val="0"/>
          <dgm:bulletEnabled val="1"/>
        </dgm:presLayoutVars>
      </dgm:prSet>
      <dgm:spPr/>
    </dgm:pt>
  </dgm:ptLst>
  <dgm:cxnLst>
    <dgm:cxn modelId="{A1BB271A-4A96-4F34-ADB9-513202169B84}" type="presOf" srcId="{F3783805-AE7A-4548-B047-7FC9E1C98C2D}" destId="{4E48790C-F94B-440B-B38F-2D69DCBF5AA8}" srcOrd="0" destOrd="0" presId="urn:microsoft.com/office/officeart/2005/8/layout/vList2"/>
    <dgm:cxn modelId="{1D35747F-8506-4A13-A7B1-A95D2CD75AC4}" type="presOf" srcId="{C6FB9F4B-2E3A-40B9-9D7E-E1293CEFC309}" destId="{E0DD6CFC-2B95-4C3E-8BE2-BCE83517C2C0}" srcOrd="0" destOrd="0" presId="urn:microsoft.com/office/officeart/2005/8/layout/vList2"/>
    <dgm:cxn modelId="{E37FF07F-C467-4208-AD6C-4E8C748C9EC4}" srcId="{C499EB3A-4790-4ED0-A107-AEDB11B28685}" destId="{C6FB9F4B-2E3A-40B9-9D7E-E1293CEFC309}" srcOrd="1" destOrd="0" parTransId="{43669EB4-0A5F-42A8-B34E-8357424242FD}" sibTransId="{1D166B72-D76F-48FA-83E8-065075DDF5AB}"/>
    <dgm:cxn modelId="{E50BAB9A-93CA-4FAD-9CC1-F157701131E9}" type="presOf" srcId="{C499EB3A-4790-4ED0-A107-AEDB11B28685}" destId="{EAE15EBB-DCED-4ACE-9D9A-5B5FAFBD78BC}" srcOrd="0" destOrd="0" presId="urn:microsoft.com/office/officeart/2005/8/layout/vList2"/>
    <dgm:cxn modelId="{57E9EBAE-C510-4836-B1F3-C199AA6210EC}" srcId="{C499EB3A-4790-4ED0-A107-AEDB11B28685}" destId="{F3783805-AE7A-4548-B047-7FC9E1C98C2D}" srcOrd="0" destOrd="0" parTransId="{058B9663-95E6-4AB5-90FF-E6C10CB4ED76}" sibTransId="{DE114E0A-3A6A-43EA-81D7-D2339B39D6B9}"/>
    <dgm:cxn modelId="{418DCDB8-AAB4-4E08-BD88-874861F73192}" srcId="{C499EB3A-4790-4ED0-A107-AEDB11B28685}" destId="{BCE01448-9C8A-4B97-97B1-A4E3966055C7}" srcOrd="2" destOrd="0" parTransId="{B4454A82-F21F-4420-AC78-DCF212F57DD0}" sibTransId="{19137ECC-1625-4021-ABA3-32D6541002E1}"/>
    <dgm:cxn modelId="{FE7E38D8-5584-4641-9321-7BBFA12AC723}" type="presOf" srcId="{BCE01448-9C8A-4B97-97B1-A4E3966055C7}" destId="{0D1FE28E-3F64-49F3-8C80-E65CF3549162}" srcOrd="0" destOrd="0" presId="urn:microsoft.com/office/officeart/2005/8/layout/vList2"/>
    <dgm:cxn modelId="{A4B8D4EA-CD74-4904-867E-3CDF8B35FB19}" type="presParOf" srcId="{EAE15EBB-DCED-4ACE-9D9A-5B5FAFBD78BC}" destId="{4E48790C-F94B-440B-B38F-2D69DCBF5AA8}" srcOrd="0" destOrd="0" presId="urn:microsoft.com/office/officeart/2005/8/layout/vList2"/>
    <dgm:cxn modelId="{5604EB9D-3A0F-4E64-A2FB-C4133CA4084C}" type="presParOf" srcId="{EAE15EBB-DCED-4ACE-9D9A-5B5FAFBD78BC}" destId="{1CEBD918-BE76-4821-A1A0-86AEA919670C}" srcOrd="1" destOrd="0" presId="urn:microsoft.com/office/officeart/2005/8/layout/vList2"/>
    <dgm:cxn modelId="{CB24C0BE-EFE8-4C49-8C57-B4083FB26F50}" type="presParOf" srcId="{EAE15EBB-DCED-4ACE-9D9A-5B5FAFBD78BC}" destId="{E0DD6CFC-2B95-4C3E-8BE2-BCE83517C2C0}" srcOrd="2" destOrd="0" presId="urn:microsoft.com/office/officeart/2005/8/layout/vList2"/>
    <dgm:cxn modelId="{288BF738-9139-4090-A152-C0B2D3CB4069}" type="presParOf" srcId="{EAE15EBB-DCED-4ACE-9D9A-5B5FAFBD78BC}" destId="{8E1D84C8-59CE-45E1-A615-96FCDB5CF8CC}" srcOrd="3" destOrd="0" presId="urn:microsoft.com/office/officeart/2005/8/layout/vList2"/>
    <dgm:cxn modelId="{7E3841EE-DB5D-4ABA-A54C-CFC72EA116DB}" type="presParOf" srcId="{EAE15EBB-DCED-4ACE-9D9A-5B5FAFBD78BC}" destId="{0D1FE28E-3F64-49F3-8C80-E65CF354916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39A2D-1527-461E-B4C2-CDC064C9D331}">
      <dsp:nvSpPr>
        <dsp:cNvPr id="0" name=""/>
        <dsp:cNvSpPr/>
      </dsp:nvSpPr>
      <dsp:spPr>
        <a:xfrm>
          <a:off x="268804" y="1452"/>
          <a:ext cx="5558349" cy="3529551"/>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806E173-3ADC-4715-B106-90E82675ECEF}">
      <dsp:nvSpPr>
        <dsp:cNvPr id="0" name=""/>
        <dsp:cNvSpPr/>
      </dsp:nvSpPr>
      <dsp:spPr>
        <a:xfrm>
          <a:off x="886398" y="588167"/>
          <a:ext cx="5558349" cy="3529551"/>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1930" tIns="201930" rIns="201930" bIns="201930" numCol="1" spcCol="1270" anchor="ctr" anchorCtr="0">
          <a:noAutofit/>
        </a:bodyPr>
        <a:lstStyle/>
        <a:p>
          <a:pPr marL="0" lvl="0" indent="0" algn="ctr" defTabSz="2355850" rtl="0">
            <a:lnSpc>
              <a:spcPct val="90000"/>
            </a:lnSpc>
            <a:spcBef>
              <a:spcPct val="0"/>
            </a:spcBef>
            <a:spcAft>
              <a:spcPct val="35000"/>
            </a:spcAft>
            <a:buNone/>
          </a:pPr>
          <a:r>
            <a:rPr lang="en-US" sz="5300" kern="1200" dirty="0"/>
            <a:t>What kinds of relationships can you think of? </a:t>
          </a:r>
        </a:p>
      </dsp:txBody>
      <dsp:txXfrm>
        <a:off x="989775" y="691544"/>
        <a:ext cx="5351595" cy="33227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8790C-F94B-440B-B38F-2D69DCBF5AA8}">
      <dsp:nvSpPr>
        <dsp:cNvPr id="0" name=""/>
        <dsp:cNvSpPr/>
      </dsp:nvSpPr>
      <dsp:spPr>
        <a:xfrm>
          <a:off x="0" y="549369"/>
          <a:ext cx="5181600" cy="10342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i="1" kern="1200"/>
            <a:t>What makes a relationship healthy?</a:t>
          </a:r>
          <a:r>
            <a:rPr lang="en-US" sz="2600" kern="1200"/>
            <a:t> </a:t>
          </a:r>
        </a:p>
      </dsp:txBody>
      <dsp:txXfrm>
        <a:off x="50489" y="599858"/>
        <a:ext cx="5080622" cy="933302"/>
      </dsp:txXfrm>
    </dsp:sp>
    <dsp:sp modelId="{E0DD6CFC-2B95-4C3E-8BE2-BCE83517C2C0}">
      <dsp:nvSpPr>
        <dsp:cNvPr id="0" name=""/>
        <dsp:cNvSpPr/>
      </dsp:nvSpPr>
      <dsp:spPr>
        <a:xfrm>
          <a:off x="0" y="1658529"/>
          <a:ext cx="5181600" cy="10342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What should you expect from a respectful partner? </a:t>
          </a:r>
        </a:p>
      </dsp:txBody>
      <dsp:txXfrm>
        <a:off x="50489" y="1709018"/>
        <a:ext cx="5080622" cy="933302"/>
      </dsp:txXfrm>
    </dsp:sp>
    <dsp:sp modelId="{0D1FE28E-3F64-49F3-8C80-E65CF3549162}">
      <dsp:nvSpPr>
        <dsp:cNvPr id="0" name=""/>
        <dsp:cNvSpPr/>
      </dsp:nvSpPr>
      <dsp:spPr>
        <a:xfrm>
          <a:off x="0" y="2767689"/>
          <a:ext cx="5181600" cy="10342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What qualities make a good friend, partner, or family member?</a:t>
          </a:r>
        </a:p>
      </dsp:txBody>
      <dsp:txXfrm>
        <a:off x="50489" y="2818178"/>
        <a:ext cx="5080622" cy="9333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4F2ABA-0F79-4ED8-8227-B1068BF57830}" type="datetimeFigureOut">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C26A75-41B8-4000-9DF6-BA9D01539A90}" type="slidenum">
              <a:t>‹#›</a:t>
            </a:fld>
            <a:endParaRPr lang="en-US"/>
          </a:p>
        </p:txBody>
      </p:sp>
    </p:spTree>
    <p:extLst>
      <p:ext uri="{BB962C8B-B14F-4D97-AF65-F5344CB8AC3E}">
        <p14:creationId xmlns:p14="http://schemas.microsoft.com/office/powerpoint/2010/main" val="2575560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Please consider your groupings – think about ensuring diversity within the groups, this is to help allow different opinions within the groups and different levels of ability/ understanding</a:t>
            </a:r>
          </a:p>
        </p:txBody>
      </p:sp>
      <p:sp>
        <p:nvSpPr>
          <p:cNvPr id="4" name="Slide Number Placeholder 3"/>
          <p:cNvSpPr>
            <a:spLocks noGrp="1"/>
          </p:cNvSpPr>
          <p:nvPr>
            <p:ph type="sldNum" sz="quarter" idx="5"/>
          </p:nvPr>
        </p:nvSpPr>
        <p:spPr/>
        <p:txBody>
          <a:bodyPr/>
          <a:lstStyle/>
          <a:p>
            <a:fld id="{BAC26A75-41B8-4000-9DF6-BA9D01539A90}" type="slidenum">
              <a:t>5</a:t>
            </a:fld>
            <a:endParaRPr lang="en-US"/>
          </a:p>
        </p:txBody>
      </p:sp>
    </p:spTree>
    <p:extLst>
      <p:ext uri="{BB962C8B-B14F-4D97-AF65-F5344CB8AC3E}">
        <p14:creationId xmlns:p14="http://schemas.microsoft.com/office/powerpoint/2010/main" val="1556058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2/11/2025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microsoft.com/office/2018/10/relationships/comments" Target="../comments/modernComment_11B_A1818128.xm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jpe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77717-EE46-DEFD-A14F-4133F9BD43FC}"/>
              </a:ext>
            </a:extLst>
          </p:cNvPr>
          <p:cNvSpPr>
            <a:spLocks noGrp="1"/>
          </p:cNvSpPr>
          <p:nvPr>
            <p:ph type="title"/>
          </p:nvPr>
        </p:nvSpPr>
        <p:spPr>
          <a:xfrm>
            <a:off x="304800" y="183092"/>
            <a:ext cx="7813040" cy="762000"/>
          </a:xfrm>
        </p:spPr>
        <p:style>
          <a:lnRef idx="2">
            <a:schemeClr val="accent2"/>
          </a:lnRef>
          <a:fillRef idx="1">
            <a:schemeClr val="lt1"/>
          </a:fillRef>
          <a:effectRef idx="0">
            <a:schemeClr val="accent2"/>
          </a:effectRef>
          <a:fontRef idx="minor">
            <a:schemeClr val="dk1"/>
          </a:fontRef>
        </p:style>
        <p:txBody>
          <a:bodyPr>
            <a:normAutofit fontScale="90000"/>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US" sz="4000" dirty="0">
                <a:ea typeface="Calibri"/>
                <a:cs typeface="Calibri"/>
              </a:rPr>
              <a:t>Title – Relationships &amp; Partners </a:t>
            </a:r>
            <a:r>
              <a:rPr lang="en-US" sz="3100" dirty="0">
                <a:ea typeface="Calibri"/>
                <a:cs typeface="Calibri"/>
              </a:rPr>
              <a:t>(page 17)</a:t>
            </a:r>
            <a:endParaRPr lang="en-US" sz="3100"/>
          </a:p>
        </p:txBody>
      </p:sp>
      <p:sp>
        <p:nvSpPr>
          <p:cNvPr id="3" name="Content Placeholder 2">
            <a:extLst>
              <a:ext uri="{FF2B5EF4-FFF2-40B4-BE49-F238E27FC236}">
                <a16:creationId xmlns:a16="http://schemas.microsoft.com/office/drawing/2014/main" id="{2F6ECD15-9D74-1EBF-3574-CB666F33F3CE}"/>
              </a:ext>
            </a:extLst>
          </p:cNvPr>
          <p:cNvSpPr>
            <a:spLocks noGrp="1"/>
          </p:cNvSpPr>
          <p:nvPr>
            <p:ph sz="half" idx="1"/>
          </p:nvPr>
        </p:nvSpPr>
        <p:spPr>
          <a:xfrm>
            <a:off x="304800" y="966026"/>
            <a:ext cx="3917160" cy="5460636"/>
          </a:xfrm>
          <a:ln w="57150">
            <a:solidFill>
              <a:schemeClr val="tx1"/>
            </a:solidFill>
            <a:prstDash val="dash"/>
          </a:ln>
        </p:spPr>
        <p:txBody>
          <a:bodyPr vert="horz" lIns="60960" tIns="30480" rIns="60960" bIns="30480" rtlCol="0" anchor="t">
            <a:norm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indent="0">
              <a:buNone/>
            </a:pPr>
            <a:endParaRPr lang="en-US" sz="2650" b="1" dirty="0">
              <a:ea typeface="Calibri"/>
              <a:cs typeface="Calibri"/>
            </a:endParaRPr>
          </a:p>
          <a:p>
            <a:pPr marL="0" indent="0">
              <a:buNone/>
            </a:pPr>
            <a:r>
              <a:rPr lang="en-US" sz="2800" b="1" dirty="0">
                <a:ea typeface="Calibri"/>
                <a:cs typeface="Calibri"/>
              </a:rPr>
              <a:t>In today's lesson we will:</a:t>
            </a:r>
            <a:endParaRPr lang="en-US" sz="2800" b="1"/>
          </a:p>
          <a:p>
            <a:r>
              <a:rPr lang="en-US" sz="2400" dirty="0">
                <a:ea typeface="+mn-lt"/>
                <a:cs typeface="+mn-lt"/>
              </a:rPr>
              <a:t>Understand the concept of different types of relationships (family, friendships, romantic).</a:t>
            </a:r>
          </a:p>
          <a:p>
            <a:r>
              <a:rPr lang="en-US" sz="2400" dirty="0">
                <a:ea typeface="+mn-lt"/>
                <a:cs typeface="+mn-lt"/>
              </a:rPr>
              <a:t>Recognize healthy and unhealthy relationship behaviors.</a:t>
            </a:r>
            <a:endParaRPr lang="en-US" sz="2400">
              <a:ea typeface="+mn-lt"/>
              <a:cs typeface="+mn-lt"/>
            </a:endParaRPr>
          </a:p>
          <a:p>
            <a:r>
              <a:rPr lang="en-US" sz="2400" dirty="0">
                <a:ea typeface="+mn-lt"/>
                <a:cs typeface="+mn-lt"/>
              </a:rPr>
              <a:t>Identify the qualities of a respectful and supportive partner.</a:t>
            </a:r>
            <a:endParaRPr lang="en-US" sz="2400">
              <a:ea typeface="+mn-lt"/>
              <a:cs typeface="+mn-lt"/>
            </a:endParaRPr>
          </a:p>
          <a:p>
            <a:pPr indent="0">
              <a:buNone/>
            </a:pPr>
            <a:endParaRPr lang="en-US" sz="2400" dirty="0">
              <a:ea typeface="+mn-lt"/>
              <a:cs typeface="+mn-lt"/>
            </a:endParaRPr>
          </a:p>
          <a:p>
            <a:endParaRPr lang="en-US" sz="2200" dirty="0">
              <a:ea typeface="+mn-lt"/>
              <a:cs typeface="+mn-lt"/>
            </a:endParaRPr>
          </a:p>
          <a:p>
            <a:endParaRPr lang="en-US" sz="2200" dirty="0">
              <a:ea typeface="+mn-lt"/>
              <a:cs typeface="+mn-lt"/>
            </a:endParaRPr>
          </a:p>
        </p:txBody>
      </p:sp>
      <p:sp>
        <p:nvSpPr>
          <p:cNvPr id="4" name="Content Placeholder 3">
            <a:extLst>
              <a:ext uri="{FF2B5EF4-FFF2-40B4-BE49-F238E27FC236}">
                <a16:creationId xmlns:a16="http://schemas.microsoft.com/office/drawing/2014/main" id="{D48BFC8D-101A-089D-D47D-212995948C60}"/>
              </a:ext>
            </a:extLst>
          </p:cNvPr>
          <p:cNvSpPr>
            <a:spLocks noGrp="1"/>
          </p:cNvSpPr>
          <p:nvPr>
            <p:ph sz="half" idx="2"/>
          </p:nvPr>
        </p:nvSpPr>
        <p:spPr>
          <a:xfrm>
            <a:off x="4795520" y="5323840"/>
            <a:ext cx="2174240" cy="1107229"/>
          </a:xfrm>
          <a:ln w="57150"/>
        </p:spPr>
        <p:style>
          <a:lnRef idx="2">
            <a:schemeClr val="accent2"/>
          </a:lnRef>
          <a:fillRef idx="1">
            <a:schemeClr val="lt1"/>
          </a:fillRef>
          <a:effectRef idx="0">
            <a:schemeClr val="accent2"/>
          </a:effectRef>
          <a:fontRef idx="minor">
            <a:schemeClr val="dk1"/>
          </a:fontRef>
        </p:style>
        <p:txBody>
          <a:bodyPr vert="horz" lIns="60960" tIns="30480" rIns="60960" bIns="30480" rtlCol="0" anchor="t">
            <a:no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marL="0" indent="0">
              <a:buNone/>
            </a:pPr>
            <a:r>
              <a:rPr lang="en-US" sz="3200" b="1" dirty="0">
                <a:ea typeface="Calibri"/>
                <a:cs typeface="Calibri"/>
              </a:rPr>
              <a:t>Today's big question is</a:t>
            </a:r>
          </a:p>
        </p:txBody>
      </p:sp>
      <p:sp>
        <p:nvSpPr>
          <p:cNvPr id="6" name="Title 1">
            <a:extLst>
              <a:ext uri="{FF2B5EF4-FFF2-40B4-BE49-F238E27FC236}">
                <a16:creationId xmlns:a16="http://schemas.microsoft.com/office/drawing/2014/main" id="{9C2D81AF-9A47-019E-6798-B80FB8E86FA4}"/>
              </a:ext>
            </a:extLst>
          </p:cNvPr>
          <p:cNvSpPr txBox="1">
            <a:spLocks/>
          </p:cNvSpPr>
          <p:nvPr/>
        </p:nvSpPr>
        <p:spPr>
          <a:xfrm>
            <a:off x="8209280" y="183092"/>
            <a:ext cx="3616960" cy="762000"/>
          </a:xfrm>
          <a:prstGeom prst="rect">
            <a:avLst/>
          </a:prstGeom>
        </p:spPr>
        <p:style>
          <a:lnRef idx="2">
            <a:schemeClr val="accent2"/>
          </a:lnRef>
          <a:fillRef idx="1">
            <a:schemeClr val="lt1"/>
          </a:fillRef>
          <a:effectRef idx="0">
            <a:schemeClr val="accent2"/>
          </a:effectRef>
          <a:fontRef idx="minor">
            <a:schemeClr val="dk1"/>
          </a:fontRef>
        </p:style>
        <p:txBody>
          <a:bodyPr vert="horz" lIns="60960" tIns="30480" rIns="60960" bIns="30480" rtlCol="0" anchor="ctr">
            <a:norm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r>
              <a:rPr lang="en-US" sz="4000" dirty="0">
                <a:ea typeface="Calibri"/>
                <a:cs typeface="Calibri"/>
              </a:rPr>
              <a:t>Date:</a:t>
            </a:r>
            <a:endParaRPr lang="en-US" sz="800" dirty="0"/>
          </a:p>
        </p:txBody>
      </p:sp>
      <p:sp>
        <p:nvSpPr>
          <p:cNvPr id="8" name="Content Placeholder 3">
            <a:extLst>
              <a:ext uri="{FF2B5EF4-FFF2-40B4-BE49-F238E27FC236}">
                <a16:creationId xmlns:a16="http://schemas.microsoft.com/office/drawing/2014/main" id="{0F502C02-5910-EA72-DAC7-A94E0AFA45BC}"/>
              </a:ext>
            </a:extLst>
          </p:cNvPr>
          <p:cNvSpPr txBox="1">
            <a:spLocks/>
          </p:cNvSpPr>
          <p:nvPr/>
        </p:nvSpPr>
        <p:spPr>
          <a:xfrm>
            <a:off x="7122160" y="5323840"/>
            <a:ext cx="4856480" cy="1351069"/>
          </a:xfrm>
          <a:prstGeom prst="rect">
            <a:avLst/>
          </a:prstGeom>
          <a:ln w="57150" cap="flat" cmpd="sng" algn="ctr">
            <a:solidFill>
              <a:schemeClr val="accent2"/>
            </a:solidFill>
            <a:prstDash val="solid"/>
          </a:ln>
        </p:spPr>
        <p:style>
          <a:lnRef idx="2">
            <a:schemeClr val="accent2"/>
          </a:lnRef>
          <a:fillRef idx="1">
            <a:schemeClr val="lt1"/>
          </a:fillRef>
          <a:effectRef idx="0">
            <a:schemeClr val="accent2"/>
          </a:effectRef>
          <a:fontRef idx="minor">
            <a:schemeClr val="dk1"/>
          </a:fontRef>
        </p:style>
        <p:txBody>
          <a:bodyPr vert="horz" lIns="60960" tIns="30480" rIns="60960" bIns="30480" rtlCol="0" anchor="t">
            <a:no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US" sz="3200" i="1" dirty="0">
                <a:ea typeface="+mn-lt"/>
                <a:cs typeface="+mn-lt"/>
              </a:rPr>
              <a:t>What does a relationship mean to you?</a:t>
            </a:r>
            <a:r>
              <a:rPr lang="en-US" sz="3200" dirty="0">
                <a:ea typeface="+mn-lt"/>
                <a:cs typeface="+mn-lt"/>
              </a:rPr>
              <a:t> </a:t>
            </a:r>
            <a:endParaRPr lang="en-US" dirty="0"/>
          </a:p>
        </p:txBody>
      </p:sp>
      <p:pic>
        <p:nvPicPr>
          <p:cNvPr id="5" name="Picture 4" descr="Different Types of Relationships | Mind and Body Counseling Associates">
            <a:extLst>
              <a:ext uri="{FF2B5EF4-FFF2-40B4-BE49-F238E27FC236}">
                <a16:creationId xmlns:a16="http://schemas.microsoft.com/office/drawing/2014/main" id="{E09AA97A-75D5-21B7-FAA8-49264BCF72C4}"/>
              </a:ext>
            </a:extLst>
          </p:cNvPr>
          <p:cNvPicPr>
            <a:picLocks noChangeAspect="1"/>
          </p:cNvPicPr>
          <p:nvPr/>
        </p:nvPicPr>
        <p:blipFill>
          <a:blip r:embed="rId2"/>
          <a:stretch>
            <a:fillRect/>
          </a:stretch>
        </p:blipFill>
        <p:spPr>
          <a:xfrm>
            <a:off x="5183436" y="1038679"/>
            <a:ext cx="6351224" cy="4101267"/>
          </a:xfrm>
          <a:prstGeom prst="rect">
            <a:avLst/>
          </a:prstGeom>
        </p:spPr>
      </p:pic>
    </p:spTree>
    <p:extLst>
      <p:ext uri="{BB962C8B-B14F-4D97-AF65-F5344CB8AC3E}">
        <p14:creationId xmlns:p14="http://schemas.microsoft.com/office/powerpoint/2010/main" val="3005600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6A953-AA27-8595-D3D9-AEF3600D3A99}"/>
              </a:ext>
            </a:extLst>
          </p:cNvPr>
          <p:cNvSpPr>
            <a:spLocks noGrp="1"/>
          </p:cNvSpPr>
          <p:nvPr>
            <p:ph type="title"/>
          </p:nvPr>
        </p:nvSpPr>
        <p:spPr>
          <a:xfrm>
            <a:off x="630936" y="640080"/>
            <a:ext cx="4818888" cy="1481328"/>
          </a:xfrm>
        </p:spPr>
        <p:txBody>
          <a:bodyPr vert="horz" lIns="91440" tIns="45720" rIns="91440" bIns="45720" rtlCol="0" anchor="b">
            <a:normAutofit/>
          </a:bodyPr>
          <a:lstStyle/>
          <a:p>
            <a:r>
              <a:rPr lang="en-US" sz="5000" b="1" kern="1200">
                <a:solidFill>
                  <a:schemeClr val="tx1"/>
                </a:solidFill>
                <a:latin typeface="+mj-lt"/>
                <a:ea typeface="+mj-ea"/>
                <a:cs typeface="+mj-cs"/>
              </a:rPr>
              <a:t>Acknowledge Variety:</a:t>
            </a:r>
            <a:endParaRPr lang="en-US" sz="5000" kern="1200">
              <a:solidFill>
                <a:schemeClr val="tx1"/>
              </a:solidFill>
              <a:latin typeface="+mj-lt"/>
              <a:ea typeface="+mj-ea"/>
              <a:cs typeface="+mj-cs"/>
            </a:endParaRPr>
          </a:p>
        </p:txBody>
      </p:sp>
      <p:sp>
        <p:nvSpPr>
          <p:cNvPr id="3" name="Content Placeholder 2">
            <a:extLst>
              <a:ext uri="{FF2B5EF4-FFF2-40B4-BE49-F238E27FC236}">
                <a16:creationId xmlns:a16="http://schemas.microsoft.com/office/drawing/2014/main" id="{88BECB8F-B45B-612B-31FF-261F25A64C01}"/>
              </a:ext>
            </a:extLst>
          </p:cNvPr>
          <p:cNvSpPr>
            <a:spLocks noGrp="1"/>
          </p:cNvSpPr>
          <p:nvPr>
            <p:ph sz="half" idx="1"/>
          </p:nvPr>
        </p:nvSpPr>
        <p:spPr>
          <a:xfrm>
            <a:off x="630936" y="2301471"/>
            <a:ext cx="4818888" cy="3849796"/>
          </a:xfrm>
        </p:spPr>
        <p:txBody>
          <a:bodyPr vert="horz" lIns="91440" tIns="45720" rIns="91440" bIns="45720" rtlCol="0" anchor="t">
            <a:normAutofit fontScale="92500" lnSpcReduction="10000"/>
          </a:bodyPr>
          <a:lstStyle/>
          <a:p>
            <a:r>
              <a:rPr lang="en-US" dirty="0"/>
              <a:t>Please remember and respect that everyone experiences relationships differently and different people may have different feelings and reasons the topics we are discussing. </a:t>
            </a:r>
          </a:p>
          <a:p>
            <a:r>
              <a:rPr lang="en-US" dirty="0"/>
              <a:t>We have all had different experiences in life and we are trying to be curious and compassionate about what makes a healthy relationship</a:t>
            </a:r>
          </a:p>
        </p:txBody>
      </p:sp>
      <p:pic>
        <p:nvPicPr>
          <p:cNvPr id="5" name="Picture 4" descr="Alert - Free signaling icons">
            <a:extLst>
              <a:ext uri="{FF2B5EF4-FFF2-40B4-BE49-F238E27FC236}">
                <a16:creationId xmlns:a16="http://schemas.microsoft.com/office/drawing/2014/main" id="{8FE5A214-C57C-5D54-B83C-499EAD6A5E78}"/>
              </a:ext>
            </a:extLst>
          </p:cNvPr>
          <p:cNvPicPr>
            <a:picLocks noChangeAspect="1"/>
          </p:cNvPicPr>
          <p:nvPr/>
        </p:nvPicPr>
        <p:blipFill>
          <a:blip r:embed="rId2"/>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755613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E498A9-F7E8-0222-1833-76EDC121DD0E}"/>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3000" b="1" dirty="0"/>
              <a:t>Class discussion</a:t>
            </a:r>
            <a:br>
              <a:rPr lang="en-US" sz="3000" dirty="0"/>
            </a:br>
            <a:r>
              <a:rPr lang="en-US" sz="3000" dirty="0"/>
              <a:t>Split the class into groups and assign them a question to discuss – then feedback to the class (bottom pf page 17)</a:t>
            </a:r>
          </a:p>
        </p:txBody>
      </p:sp>
      <p:sp>
        <p:nvSpPr>
          <p:cNvPr id="3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descr="Relationships 101: Healthy vs Unhealthy Relationships – Health Maintain">
            <a:extLst>
              <a:ext uri="{FF2B5EF4-FFF2-40B4-BE49-F238E27FC236}">
                <a16:creationId xmlns:a16="http://schemas.microsoft.com/office/drawing/2014/main" id="{A5B4A457-63E6-B9F2-C829-A9E2BED8B4AB}"/>
              </a:ext>
            </a:extLst>
          </p:cNvPr>
          <p:cNvPicPr>
            <a:picLocks noChangeAspect="1"/>
          </p:cNvPicPr>
          <p:nvPr/>
        </p:nvPicPr>
        <p:blipFill>
          <a:blip r:embed="rId2"/>
          <a:srcRect t="329" r="42339" b="-329"/>
          <a:stretch/>
        </p:blipFill>
        <p:spPr>
          <a:xfrm>
            <a:off x="7675658" y="2093976"/>
            <a:ext cx="3936852" cy="4096557"/>
          </a:xfrm>
          <a:prstGeom prst="rect">
            <a:avLst/>
          </a:prstGeom>
        </p:spPr>
      </p:pic>
      <p:graphicFrame>
        <p:nvGraphicFramePr>
          <p:cNvPr id="5" name="Content Placeholder 2">
            <a:extLst>
              <a:ext uri="{FF2B5EF4-FFF2-40B4-BE49-F238E27FC236}">
                <a16:creationId xmlns:a16="http://schemas.microsoft.com/office/drawing/2014/main" id="{965974C9-7CA8-A0ED-A02E-C26443A07393}"/>
              </a:ext>
            </a:extLst>
          </p:cNvPr>
          <p:cNvGraphicFramePr>
            <a:graphicFrameLocks noGrp="1"/>
          </p:cNvGraphicFramePr>
          <p:nvPr>
            <p:ph sz="half" idx="1"/>
            <p:extLst>
              <p:ext uri="{D42A27DB-BD31-4B8C-83A1-F6EECF244321}">
                <p14:modId xmlns:p14="http://schemas.microsoft.com/office/powerpoint/2010/main" val="1120866413"/>
              </p:ext>
            </p:extLst>
          </p:nvPr>
        </p:nvGraphicFramePr>
        <p:xfrm>
          <a:off x="572493" y="2071316"/>
          <a:ext cx="6713552" cy="41191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48978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FF0EE7-CB15-A8F7-21AD-E8C79BB58B70}"/>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a:t>Key Terms to be aware of this lesson</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B7AF42D-4A5E-92B6-C9E1-5B9E5985503A}"/>
              </a:ext>
            </a:extLst>
          </p:cNvPr>
          <p:cNvSpPr>
            <a:spLocks noGrp="1"/>
          </p:cNvSpPr>
          <p:nvPr>
            <p:ph sz="half" idx="1"/>
          </p:nvPr>
        </p:nvSpPr>
        <p:spPr>
          <a:xfrm>
            <a:off x="572493" y="2071316"/>
            <a:ext cx="6713552" cy="4119172"/>
          </a:xfrm>
        </p:spPr>
        <p:txBody>
          <a:bodyPr vert="horz" lIns="91440" tIns="45720" rIns="91440" bIns="45720" rtlCol="0" anchor="t">
            <a:normAutofit/>
          </a:bodyPr>
          <a:lstStyle/>
          <a:p>
            <a:pPr marL="0"/>
            <a:endParaRPr lang="en-US" sz="2000"/>
          </a:p>
          <a:p>
            <a:r>
              <a:rPr lang="en-US" sz="2000" b="1"/>
              <a:t>Relationship</a:t>
            </a:r>
            <a:r>
              <a:rPr lang="en-US" sz="2000"/>
              <a:t>: A connection or bond between people, which could be familial, platonic, romantic, etc.</a:t>
            </a:r>
          </a:p>
          <a:p>
            <a:endParaRPr lang="en-US" sz="2000"/>
          </a:p>
          <a:p>
            <a:r>
              <a:rPr lang="en-US" sz="2000" b="1"/>
              <a:t>Partner</a:t>
            </a:r>
            <a:r>
              <a:rPr lang="en-US" sz="2000"/>
              <a:t>: Someone with whom you have a close, personal connection, especially in a romantic relationship.</a:t>
            </a:r>
          </a:p>
          <a:p>
            <a:endParaRPr lang="en-US" sz="2000"/>
          </a:p>
          <a:p>
            <a:r>
              <a:rPr lang="en-US" sz="2000" b="1"/>
              <a:t>Consent</a:t>
            </a:r>
            <a:r>
              <a:rPr lang="en-US" sz="2000"/>
              <a:t>: The clear and voluntary agreement to engage in something (like a relationship or a specific action within it). </a:t>
            </a:r>
            <a:r>
              <a:rPr lang="en-US" sz="2000" b="1"/>
              <a:t>Sexual Consent</a:t>
            </a:r>
            <a:r>
              <a:rPr lang="en-US" sz="2000"/>
              <a:t> is an agreement between participants to engage in sexual activity. Consent should be clearly and freely communicated. </a:t>
            </a:r>
          </a:p>
          <a:p>
            <a:endParaRPr lang="en-US" sz="2000"/>
          </a:p>
        </p:txBody>
      </p:sp>
      <p:pic>
        <p:nvPicPr>
          <p:cNvPr id="5" name="Content Placeholder 4" descr="Key Business Terms for Business Operators - BAT Consultant Services">
            <a:extLst>
              <a:ext uri="{FF2B5EF4-FFF2-40B4-BE49-F238E27FC236}">
                <a16:creationId xmlns:a16="http://schemas.microsoft.com/office/drawing/2014/main" id="{0ABE04D4-EBA2-283B-616A-3C38F467BAA4}"/>
              </a:ext>
            </a:extLst>
          </p:cNvPr>
          <p:cNvPicPr>
            <a:picLocks noGrp="1" noChangeAspect="1"/>
          </p:cNvPicPr>
          <p:nvPr>
            <p:ph sz="half" idx="2"/>
          </p:nvPr>
        </p:nvPicPr>
        <p:blipFill>
          <a:blip r:embed="rId2"/>
          <a:srcRect l="9963" r="25821" b="2"/>
          <a:stretch/>
        </p:blipFill>
        <p:spPr>
          <a:xfrm>
            <a:off x="7675658" y="2093976"/>
            <a:ext cx="3941064" cy="4096512"/>
          </a:xfrm>
          <a:prstGeom prst="rect">
            <a:avLst/>
          </a:prstGeom>
        </p:spPr>
      </p:pic>
    </p:spTree>
    <p:extLst>
      <p:ext uri="{BB962C8B-B14F-4D97-AF65-F5344CB8AC3E}">
        <p14:creationId xmlns:p14="http://schemas.microsoft.com/office/powerpoint/2010/main" val="2775478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BC06E-D963-7B09-4931-296679A7D640}"/>
              </a:ext>
            </a:extLst>
          </p:cNvPr>
          <p:cNvSpPr>
            <a:spLocks noGrp="1"/>
          </p:cNvSpPr>
          <p:nvPr>
            <p:ph type="title"/>
          </p:nvPr>
        </p:nvSpPr>
        <p:spPr>
          <a:xfrm>
            <a:off x="425067" y="236595"/>
            <a:ext cx="10515600" cy="1325563"/>
          </a:xfrm>
        </p:spPr>
        <p:txBody>
          <a:bodyPr/>
          <a:lstStyle/>
          <a:p>
            <a:r>
              <a:rPr lang="en-US" sz="2600" b="1" dirty="0">
                <a:latin typeface="Aptos"/>
              </a:rPr>
              <a:t>Group discussion: Different Types of Relationships</a:t>
            </a:r>
            <a:r>
              <a:rPr lang="en-US" sz="2600" dirty="0">
                <a:latin typeface="Aptos"/>
              </a:rPr>
              <a:t>:</a:t>
            </a:r>
            <a:br>
              <a:rPr lang="en-US" sz="2600" dirty="0">
                <a:latin typeface="Aptos"/>
              </a:rPr>
            </a:br>
            <a:r>
              <a:rPr lang="en-US" sz="2600" dirty="0">
                <a:latin typeface="Aptos"/>
              </a:rPr>
              <a:t>Bottom of page 18</a:t>
            </a:r>
            <a:endParaRPr lang="en-US" dirty="0"/>
          </a:p>
        </p:txBody>
      </p:sp>
      <p:sp>
        <p:nvSpPr>
          <p:cNvPr id="3" name="Content Placeholder 2">
            <a:extLst>
              <a:ext uri="{FF2B5EF4-FFF2-40B4-BE49-F238E27FC236}">
                <a16:creationId xmlns:a16="http://schemas.microsoft.com/office/drawing/2014/main" id="{1D11A67C-4FE5-DF4E-C395-4C3B321333B7}"/>
              </a:ext>
            </a:extLst>
          </p:cNvPr>
          <p:cNvSpPr>
            <a:spLocks noGrp="1"/>
          </p:cNvSpPr>
          <p:nvPr>
            <p:ph sz="half" idx="1"/>
          </p:nvPr>
        </p:nvSpPr>
        <p:spPr>
          <a:xfrm>
            <a:off x="425068" y="1825625"/>
            <a:ext cx="5594732" cy="4663482"/>
          </a:xfrm>
        </p:spPr>
        <p:txBody>
          <a:bodyPr vert="horz" lIns="91440" tIns="45720" rIns="91440" bIns="45720" rtlCol="0" anchor="t">
            <a:normAutofit/>
          </a:bodyPr>
          <a:lstStyle/>
          <a:p>
            <a:r>
              <a:rPr lang="en-US" dirty="0">
                <a:ea typeface="+mn-lt"/>
                <a:cs typeface="+mn-lt"/>
              </a:rPr>
              <a:t>Group the class into small groups. Assign each group a type of relationship:</a:t>
            </a:r>
            <a:endParaRPr lang="en-US" dirty="0"/>
          </a:p>
          <a:p>
            <a:pPr lvl="1"/>
            <a:r>
              <a:rPr lang="en-US" dirty="0">
                <a:ea typeface="+mn-lt"/>
                <a:cs typeface="+mn-lt"/>
              </a:rPr>
              <a:t>Family relationships</a:t>
            </a:r>
            <a:endParaRPr lang="en-US" dirty="0"/>
          </a:p>
          <a:p>
            <a:pPr lvl="1"/>
            <a:r>
              <a:rPr lang="en-US" dirty="0">
                <a:ea typeface="+mn-lt"/>
                <a:cs typeface="+mn-lt"/>
              </a:rPr>
              <a:t>Friendships</a:t>
            </a:r>
            <a:endParaRPr lang="en-US" dirty="0"/>
          </a:p>
          <a:p>
            <a:pPr lvl="1"/>
            <a:r>
              <a:rPr lang="en-US" dirty="0">
                <a:ea typeface="+mn-lt"/>
                <a:cs typeface="+mn-lt"/>
              </a:rPr>
              <a:t>Romantic relationships</a:t>
            </a:r>
            <a:endParaRPr lang="en-US" dirty="0"/>
          </a:p>
          <a:p>
            <a:r>
              <a:rPr lang="en-US" dirty="0">
                <a:ea typeface="+mn-lt"/>
                <a:cs typeface="+mn-lt"/>
              </a:rPr>
              <a:t>Have each group come up with a few examples and qualities of each type of relationship (e.g., trust, support, boundaries). </a:t>
            </a:r>
            <a:endParaRPr lang="en-US" dirty="0"/>
          </a:p>
          <a:p>
            <a:endParaRPr lang="en-US" dirty="0"/>
          </a:p>
        </p:txBody>
      </p:sp>
      <p:pic>
        <p:nvPicPr>
          <p:cNvPr id="5" name="Content Placeholder 4" descr="What is a Healthy Relationship? - A Healthy Relationship">
            <a:extLst>
              <a:ext uri="{FF2B5EF4-FFF2-40B4-BE49-F238E27FC236}">
                <a16:creationId xmlns:a16="http://schemas.microsoft.com/office/drawing/2014/main" id="{DACE9734-CF1B-D7F3-915E-0673A1FF4D39}"/>
              </a:ext>
            </a:extLst>
          </p:cNvPr>
          <p:cNvPicPr>
            <a:picLocks noGrp="1" noChangeAspect="1"/>
          </p:cNvPicPr>
          <p:nvPr>
            <p:ph sz="half" idx="2"/>
          </p:nvPr>
        </p:nvPicPr>
        <p:blipFill>
          <a:blip r:embed="rId4"/>
          <a:stretch>
            <a:fillRect/>
          </a:stretch>
        </p:blipFill>
        <p:spPr>
          <a:xfrm>
            <a:off x="6607175" y="1588294"/>
            <a:ext cx="4857750" cy="4667250"/>
          </a:xfrm>
        </p:spPr>
      </p:pic>
      <p:sp>
        <p:nvSpPr>
          <p:cNvPr id="6" name="TextBox 5">
            <a:extLst>
              <a:ext uri="{FF2B5EF4-FFF2-40B4-BE49-F238E27FC236}">
                <a16:creationId xmlns:a16="http://schemas.microsoft.com/office/drawing/2014/main" id="{99A99F40-A697-6DA2-9CBC-877460948C77}"/>
              </a:ext>
            </a:extLst>
          </p:cNvPr>
          <p:cNvSpPr txBox="1"/>
          <p:nvPr/>
        </p:nvSpPr>
        <p:spPr>
          <a:xfrm>
            <a:off x="9733127" y="937146"/>
            <a:ext cx="2429301" cy="646331"/>
          </a:xfrm>
          <a:prstGeom prst="rect">
            <a:avLst/>
          </a:prstGeom>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Some ideas... can you think of others?</a:t>
            </a:r>
          </a:p>
        </p:txBody>
      </p:sp>
      <p:sp>
        <p:nvSpPr>
          <p:cNvPr id="7" name="Arrow: Down 6">
            <a:extLst>
              <a:ext uri="{FF2B5EF4-FFF2-40B4-BE49-F238E27FC236}">
                <a16:creationId xmlns:a16="http://schemas.microsoft.com/office/drawing/2014/main" id="{7E1B090B-8173-2EFD-291D-44C35E8162E5}"/>
              </a:ext>
            </a:extLst>
          </p:cNvPr>
          <p:cNvSpPr/>
          <p:nvPr/>
        </p:nvSpPr>
        <p:spPr>
          <a:xfrm rot="1500000">
            <a:off x="10990996" y="1740089"/>
            <a:ext cx="318447" cy="81886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1EFDE8BA-5995-289C-7898-AF917AF932B0}"/>
              </a:ext>
            </a:extLst>
          </p:cNvPr>
          <p:cNvSpPr/>
          <p:nvPr/>
        </p:nvSpPr>
        <p:spPr>
          <a:xfrm>
            <a:off x="2772382" y="2302213"/>
            <a:ext cx="6598595" cy="2804808"/>
          </a:xfrm>
          <a:prstGeom prst="roundRect">
            <a:avLst/>
          </a:prstGeom>
          <a:solidFill>
            <a:schemeClr val="accent2">
              <a:lumMod val="40000"/>
              <a:lumOff val="60000"/>
            </a:schemeClr>
          </a:solid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3200" b="1"/>
              <a:t>Class feedback</a:t>
            </a:r>
          </a:p>
          <a:p>
            <a:pPr algn="ctr"/>
            <a:endParaRPr lang="en-US" sz="2000" dirty="0"/>
          </a:p>
          <a:p>
            <a:pPr algn="ctr"/>
            <a:r>
              <a:rPr lang="en-US" sz="2800" dirty="0"/>
              <a:t>Add ideas to the board</a:t>
            </a:r>
          </a:p>
          <a:p>
            <a:pPr algn="ctr"/>
            <a:r>
              <a:rPr lang="en-US" sz="2800"/>
              <a:t>Share key qualities </a:t>
            </a:r>
            <a:endParaRPr lang="en-US" sz="2800" dirty="0"/>
          </a:p>
          <a:p>
            <a:pPr algn="ctr"/>
            <a:r>
              <a:rPr lang="en-US" sz="2800" dirty="0"/>
              <a:t>Are there any that crop up in all categories?</a:t>
            </a:r>
          </a:p>
        </p:txBody>
      </p:sp>
    </p:spTree>
    <p:extLst>
      <p:ext uri="{BB962C8B-B14F-4D97-AF65-F5344CB8AC3E}">
        <p14:creationId xmlns:p14="http://schemas.microsoft.com/office/powerpoint/2010/main" val="270961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7CD28-2966-9959-F4E8-7245AE4A39BC}"/>
              </a:ext>
            </a:extLst>
          </p:cNvPr>
          <p:cNvSpPr>
            <a:spLocks noGrp="1"/>
          </p:cNvSpPr>
          <p:nvPr>
            <p:ph type="title"/>
          </p:nvPr>
        </p:nvSpPr>
        <p:spPr/>
        <p:txBody>
          <a:bodyPr/>
          <a:lstStyle/>
          <a:p>
            <a:r>
              <a:rPr lang="en-US" dirty="0"/>
              <a:t>Qualities of a Healthy Relationship</a:t>
            </a:r>
          </a:p>
        </p:txBody>
      </p:sp>
      <p:graphicFrame>
        <p:nvGraphicFramePr>
          <p:cNvPr id="8" name="Content Placeholder 2">
            <a:extLst>
              <a:ext uri="{FF2B5EF4-FFF2-40B4-BE49-F238E27FC236}">
                <a16:creationId xmlns:a16="http://schemas.microsoft.com/office/drawing/2014/main" id="{573C90EA-B482-632A-2670-B9FA2671F6AA}"/>
              </a:ext>
            </a:extLst>
          </p:cNvPr>
          <p:cNvGraphicFramePr>
            <a:graphicFrameLocks noGrp="1"/>
          </p:cNvGraphicFramePr>
          <p:nvPr>
            <p:ph sz="half" idx="1"/>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A685B1BE-D701-6432-ED73-A0F030E08780}"/>
              </a:ext>
            </a:extLst>
          </p:cNvPr>
          <p:cNvSpPr>
            <a:spLocks noGrp="1"/>
          </p:cNvSpPr>
          <p:nvPr>
            <p:ph sz="half" idx="2"/>
          </p:nvPr>
        </p:nvSpPr>
        <p:spPr>
          <a:xfrm>
            <a:off x="6094896" y="1538495"/>
            <a:ext cx="5932556" cy="4351338"/>
          </a:xfrm>
        </p:spPr>
        <p:txBody>
          <a:bodyPr vert="horz" lIns="91440" tIns="45720" rIns="91440" bIns="45720" rtlCol="0" anchor="t">
            <a:normAutofit/>
          </a:bodyPr>
          <a:lstStyle/>
          <a:p>
            <a:r>
              <a:rPr lang="en-US" sz="3200" dirty="0"/>
              <a:t>In the space you have been </a:t>
            </a:r>
            <a:r>
              <a:rPr lang="en-US" sz="3200"/>
              <a:t>given on page 19 can you create an </a:t>
            </a:r>
            <a:r>
              <a:rPr lang="en-US" sz="3200" dirty="0"/>
              <a:t>A-Z poster that indicates attributes that are important for healthy relationships. </a:t>
            </a:r>
          </a:p>
          <a:p>
            <a:pPr marL="0" indent="0">
              <a:buNone/>
            </a:pPr>
            <a:endParaRPr lang="en-US" sz="2000" dirty="0"/>
          </a:p>
        </p:txBody>
      </p:sp>
      <p:pic>
        <p:nvPicPr>
          <p:cNvPr id="13" name="Picture 12" descr="A poster with a picture of letters&#10;&#10;AI-generated content may be incorrect.">
            <a:extLst>
              <a:ext uri="{FF2B5EF4-FFF2-40B4-BE49-F238E27FC236}">
                <a16:creationId xmlns:a16="http://schemas.microsoft.com/office/drawing/2014/main" id="{C5C5FDB8-EC63-17F9-7BEB-C26509CBBC8F}"/>
              </a:ext>
            </a:extLst>
          </p:cNvPr>
          <p:cNvPicPr>
            <a:picLocks noChangeAspect="1"/>
          </p:cNvPicPr>
          <p:nvPr/>
        </p:nvPicPr>
        <p:blipFill>
          <a:blip r:embed="rId7"/>
          <a:stretch>
            <a:fillRect/>
          </a:stretch>
        </p:blipFill>
        <p:spPr>
          <a:xfrm>
            <a:off x="9550400" y="3883853"/>
            <a:ext cx="2014331" cy="2867164"/>
          </a:xfrm>
          <a:prstGeom prst="rect">
            <a:avLst/>
          </a:prstGeom>
        </p:spPr>
      </p:pic>
    </p:spTree>
    <p:extLst>
      <p:ext uri="{BB962C8B-B14F-4D97-AF65-F5344CB8AC3E}">
        <p14:creationId xmlns:p14="http://schemas.microsoft.com/office/powerpoint/2010/main" val="3887570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5A9B0E-0A3E-2F72-CAB4-BB8B002DEFA3}"/>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3800"/>
              <a:t>The characteristics of positive and healthy friendships (in all contexts, including online) including:</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B4C29A6-78D4-94EF-8B31-580AC7DA97FA}"/>
              </a:ext>
            </a:extLst>
          </p:cNvPr>
          <p:cNvSpPr>
            <a:spLocks noGrp="1"/>
          </p:cNvSpPr>
          <p:nvPr>
            <p:ph sz="half" idx="1"/>
          </p:nvPr>
        </p:nvSpPr>
        <p:spPr>
          <a:xfrm>
            <a:off x="572493" y="2071316"/>
            <a:ext cx="6713552" cy="4119172"/>
          </a:xfrm>
        </p:spPr>
        <p:txBody>
          <a:bodyPr vert="horz" lIns="91440" tIns="45720" rIns="91440" bIns="45720" rtlCol="0" anchor="t">
            <a:normAutofit/>
          </a:bodyPr>
          <a:lstStyle/>
          <a:p>
            <a:r>
              <a:rPr lang="en-US" sz="1900"/>
              <a:t>Trust, </a:t>
            </a:r>
          </a:p>
          <a:p>
            <a:r>
              <a:rPr lang="en-US" sz="1900"/>
              <a:t>Respect, </a:t>
            </a:r>
          </a:p>
          <a:p>
            <a:r>
              <a:rPr lang="en-US" sz="1900"/>
              <a:t>Honesty, </a:t>
            </a:r>
          </a:p>
          <a:p>
            <a:r>
              <a:rPr lang="en-US" sz="1900"/>
              <a:t>Kindness, </a:t>
            </a:r>
          </a:p>
          <a:p>
            <a:r>
              <a:rPr lang="en-US" sz="1900"/>
              <a:t>Generosity, </a:t>
            </a:r>
          </a:p>
          <a:p>
            <a:r>
              <a:rPr lang="en-US" sz="1900"/>
              <a:t>Boundaries, </a:t>
            </a:r>
          </a:p>
          <a:p>
            <a:r>
              <a:rPr lang="en-US" sz="1900"/>
              <a:t>Privacy, </a:t>
            </a:r>
          </a:p>
          <a:p>
            <a:r>
              <a:rPr lang="en-US" sz="1900"/>
              <a:t>Consent,</a:t>
            </a:r>
          </a:p>
          <a:p>
            <a:r>
              <a:rPr lang="en-US" sz="1900"/>
              <a:t>The management of conflict, reconciliation and ending relationships. </a:t>
            </a:r>
          </a:p>
          <a:p>
            <a:pPr marL="0"/>
            <a:r>
              <a:rPr lang="en-US" sz="1900"/>
              <a:t>This includes different (non-sexual) types of relationship</a:t>
            </a:r>
          </a:p>
        </p:txBody>
      </p:sp>
      <p:pic>
        <p:nvPicPr>
          <p:cNvPr id="5" name="Content Placeholder 4" descr="6 Dimensions of Health: Healthy Relationships – TheTouchPoint Solution™">
            <a:extLst>
              <a:ext uri="{FF2B5EF4-FFF2-40B4-BE49-F238E27FC236}">
                <a16:creationId xmlns:a16="http://schemas.microsoft.com/office/drawing/2014/main" id="{E995AF4C-5CDB-6C0D-D7C0-947EC3494267}"/>
              </a:ext>
            </a:extLst>
          </p:cNvPr>
          <p:cNvPicPr>
            <a:picLocks noGrp="1" noChangeAspect="1"/>
          </p:cNvPicPr>
          <p:nvPr>
            <p:ph sz="half" idx="2"/>
          </p:nvPr>
        </p:nvPicPr>
        <p:blipFill>
          <a:blip r:embed="rId2"/>
          <a:srcRect l="19288" r="16496" b="2"/>
          <a:stretch/>
        </p:blipFill>
        <p:spPr>
          <a:xfrm>
            <a:off x="7675658" y="2093976"/>
            <a:ext cx="3941064" cy="4096512"/>
          </a:xfrm>
          <a:prstGeom prst="rect">
            <a:avLst/>
          </a:prstGeom>
        </p:spPr>
      </p:pic>
    </p:spTree>
    <p:extLst>
      <p:ext uri="{BB962C8B-B14F-4D97-AF65-F5344CB8AC3E}">
        <p14:creationId xmlns:p14="http://schemas.microsoft.com/office/powerpoint/2010/main" val="2217308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0F24D38-B79E-44B4-830E-043F45D9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EDCBBA-89F6-D220-B715-E3D6687DAA3A}"/>
              </a:ext>
            </a:extLst>
          </p:cNvPr>
          <p:cNvSpPr>
            <a:spLocks noGrp="1"/>
          </p:cNvSpPr>
          <p:nvPr>
            <p:ph type="title"/>
          </p:nvPr>
        </p:nvSpPr>
        <p:spPr>
          <a:xfrm>
            <a:off x="838200" y="620742"/>
            <a:ext cx="10515600" cy="1325563"/>
          </a:xfrm>
        </p:spPr>
        <p:txBody>
          <a:bodyPr>
            <a:normAutofit/>
          </a:bodyPr>
          <a:lstStyle/>
          <a:p>
            <a:r>
              <a:rPr lang="en-US">
                <a:solidFill>
                  <a:srgbClr val="FFFFFF"/>
                </a:solidFill>
              </a:rPr>
              <a:t>Scenario task</a:t>
            </a:r>
          </a:p>
        </p:txBody>
      </p:sp>
      <p:cxnSp>
        <p:nvCxnSpPr>
          <p:cNvPr id="13" name="Straight Connector 12">
            <a:extLst>
              <a:ext uri="{FF2B5EF4-FFF2-40B4-BE49-F238E27FC236}">
                <a16:creationId xmlns:a16="http://schemas.microsoft.com/office/drawing/2014/main" id="{FC469874-256B-45B3-A79C-7591B4BA1E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804686F8-8FFE-D772-8BB6-C74C143CAE51}"/>
              </a:ext>
            </a:extLst>
          </p:cNvPr>
          <p:cNvSpPr>
            <a:spLocks noGrp="1"/>
          </p:cNvSpPr>
          <p:nvPr>
            <p:ph sz="half" idx="2"/>
          </p:nvPr>
        </p:nvSpPr>
        <p:spPr>
          <a:xfrm>
            <a:off x="838200" y="2266345"/>
            <a:ext cx="5097780" cy="3910617"/>
          </a:xfrm>
        </p:spPr>
        <p:txBody>
          <a:bodyPr vert="horz" lIns="91440" tIns="45720" rIns="91440" bIns="45720" rtlCol="0" anchor="t">
            <a:normAutofit/>
          </a:bodyPr>
          <a:lstStyle/>
          <a:p>
            <a:r>
              <a:rPr lang="en-US" sz="2400" dirty="0">
                <a:solidFill>
                  <a:srgbClr val="FFFFFF"/>
                </a:solidFill>
                <a:latin typeface="Aptos Display"/>
              </a:rPr>
              <a:t>In pairs discuss the different scenarios (it doesn't matter which order) on pages 20-21</a:t>
            </a:r>
            <a:endParaRPr lang="en-US" sz="2400" dirty="0">
              <a:solidFill>
                <a:srgbClr val="FFFFFF"/>
              </a:solidFill>
              <a:latin typeface="Aptos" panose="020B0004020202020204"/>
            </a:endParaRPr>
          </a:p>
          <a:p>
            <a:endParaRPr lang="en-US" sz="2400">
              <a:solidFill>
                <a:srgbClr val="FFFFFF"/>
              </a:solidFill>
              <a:latin typeface="Aptos Display"/>
            </a:endParaRPr>
          </a:p>
          <a:p>
            <a:r>
              <a:rPr lang="en-US" sz="2400" dirty="0">
                <a:solidFill>
                  <a:srgbClr val="FFFFFF"/>
                </a:solidFill>
                <a:latin typeface="Aptos Display"/>
              </a:rPr>
              <a:t>Your teacher will circulate the room to see what you are discussing</a:t>
            </a:r>
          </a:p>
          <a:p>
            <a:endParaRPr lang="en-US" sz="2400">
              <a:solidFill>
                <a:srgbClr val="FFFFFF"/>
              </a:solidFill>
              <a:latin typeface="Aptos Display"/>
            </a:endParaRPr>
          </a:p>
          <a:p>
            <a:r>
              <a:rPr lang="en-US" sz="2400" dirty="0">
                <a:solidFill>
                  <a:srgbClr val="FFFFFF"/>
                </a:solidFill>
                <a:latin typeface="Aptos Display"/>
              </a:rPr>
              <a:t>But before you go off on your own to discuss, lets have a look at the first one together </a:t>
            </a:r>
          </a:p>
        </p:txBody>
      </p:sp>
      <p:sp>
        <p:nvSpPr>
          <p:cNvPr id="3" name="Content Placeholder 2">
            <a:extLst>
              <a:ext uri="{FF2B5EF4-FFF2-40B4-BE49-F238E27FC236}">
                <a16:creationId xmlns:a16="http://schemas.microsoft.com/office/drawing/2014/main" id="{22F73C6E-F5A9-1942-A001-92029D4A97ED}"/>
              </a:ext>
            </a:extLst>
          </p:cNvPr>
          <p:cNvSpPr>
            <a:spLocks noGrp="1"/>
          </p:cNvSpPr>
          <p:nvPr>
            <p:ph sz="half" idx="1"/>
          </p:nvPr>
        </p:nvSpPr>
        <p:spPr>
          <a:xfrm>
            <a:off x="6510020" y="974258"/>
            <a:ext cx="5097780" cy="5357313"/>
          </a:xfr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rmAutofit/>
          </a:bodyPr>
          <a:lstStyle/>
          <a:p>
            <a:pPr marL="0" indent="0">
              <a:buNone/>
            </a:pPr>
            <a:r>
              <a:rPr lang="en-US" sz="1800" dirty="0">
                <a:solidFill>
                  <a:schemeClr val="bg1"/>
                </a:solidFill>
              </a:rPr>
              <a:t>Scenario 1: </a:t>
            </a:r>
            <a:r>
              <a:rPr lang="en-US" sz="1800" b="1" dirty="0">
                <a:solidFill>
                  <a:schemeClr val="bg1"/>
                </a:solidFill>
              </a:rPr>
              <a:t>Respecting Boundaries</a:t>
            </a:r>
            <a:endParaRPr lang="en-US" sz="1800" dirty="0">
              <a:solidFill>
                <a:schemeClr val="bg1"/>
              </a:solidFill>
            </a:endParaRPr>
          </a:p>
          <a:p>
            <a:pPr marL="0" indent="0">
              <a:buNone/>
            </a:pPr>
            <a:r>
              <a:rPr lang="en-US" sz="1800" b="1" dirty="0">
                <a:solidFill>
                  <a:schemeClr val="bg1"/>
                </a:solidFill>
                <a:ea typeface="+mn-lt"/>
                <a:cs typeface="+mn-lt"/>
              </a:rPr>
              <a:t>Context</a:t>
            </a:r>
            <a:r>
              <a:rPr lang="en-US" sz="1800" dirty="0">
                <a:solidFill>
                  <a:schemeClr val="bg1"/>
                </a:solidFill>
                <a:ea typeface="+mn-lt"/>
                <a:cs typeface="+mn-lt"/>
              </a:rPr>
              <a:t>: Sarah and James have been friends for a while and often hang out together. James has started sending Sarah texts late at night asking if she wants to hang out, even when she says she’s busy. Sarah starts feeling uncomfortable, as she values her personal time and space.</a:t>
            </a:r>
            <a:endParaRPr lang="en-US" sz="1800" dirty="0">
              <a:solidFill>
                <a:schemeClr val="bg1"/>
              </a:solidFill>
            </a:endParaRPr>
          </a:p>
          <a:p>
            <a:pPr marL="0" indent="0">
              <a:buNone/>
            </a:pPr>
            <a:endParaRPr lang="en-US" sz="1800" b="1" dirty="0">
              <a:solidFill>
                <a:schemeClr val="bg1"/>
              </a:solidFill>
              <a:ea typeface="+mn-lt"/>
              <a:cs typeface="+mn-lt"/>
            </a:endParaRPr>
          </a:p>
          <a:p>
            <a:pPr marL="0" indent="0">
              <a:buNone/>
            </a:pPr>
            <a:r>
              <a:rPr lang="en-US" sz="1800" b="1" dirty="0">
                <a:solidFill>
                  <a:schemeClr val="bg1"/>
                </a:solidFill>
                <a:ea typeface="+mn-lt"/>
                <a:cs typeface="+mn-lt"/>
              </a:rPr>
              <a:t>Discussion Points</a:t>
            </a:r>
            <a:r>
              <a:rPr lang="en-US" sz="1800" dirty="0">
                <a:solidFill>
                  <a:schemeClr val="bg1"/>
                </a:solidFill>
                <a:ea typeface="+mn-lt"/>
                <a:cs typeface="+mn-lt"/>
              </a:rPr>
              <a:t>:</a:t>
            </a:r>
            <a:endParaRPr lang="en-US" sz="1800" dirty="0">
              <a:solidFill>
                <a:schemeClr val="bg1"/>
              </a:solidFill>
            </a:endParaRPr>
          </a:p>
          <a:p>
            <a:r>
              <a:rPr lang="en-US" sz="1800" dirty="0">
                <a:solidFill>
                  <a:schemeClr val="bg1"/>
                </a:solidFill>
                <a:ea typeface="+mn-lt"/>
                <a:cs typeface="+mn-lt"/>
              </a:rPr>
              <a:t>How can Sarah express her feelings to James in a respectful way?</a:t>
            </a:r>
            <a:endParaRPr lang="en-US" sz="1800" dirty="0">
              <a:solidFill>
                <a:schemeClr val="bg1"/>
              </a:solidFill>
            </a:endParaRPr>
          </a:p>
          <a:p>
            <a:r>
              <a:rPr lang="en-US" sz="1800" dirty="0">
                <a:solidFill>
                  <a:schemeClr val="bg1"/>
                </a:solidFill>
                <a:ea typeface="+mn-lt"/>
                <a:cs typeface="+mn-lt"/>
              </a:rPr>
              <a:t>Why is it important for both people to respect each other's boundaries in a friendship or any relationship?</a:t>
            </a:r>
            <a:endParaRPr lang="en-US" sz="1800" dirty="0">
              <a:solidFill>
                <a:schemeClr val="bg1"/>
              </a:solidFill>
            </a:endParaRPr>
          </a:p>
          <a:p>
            <a:r>
              <a:rPr lang="en-US" sz="1800" dirty="0">
                <a:solidFill>
                  <a:schemeClr val="bg1"/>
                </a:solidFill>
                <a:ea typeface="+mn-lt"/>
                <a:cs typeface="+mn-lt"/>
              </a:rPr>
              <a:t>What are the signs that someone’s personal boundaries are being crossed, and how can these be communicated effectively?</a:t>
            </a:r>
            <a:endParaRPr lang="en-US" sz="1800" dirty="0">
              <a:solidFill>
                <a:schemeClr val="bg1"/>
              </a:solidFill>
            </a:endParaRPr>
          </a:p>
          <a:p>
            <a:endParaRPr lang="en-US" sz="1300" dirty="0">
              <a:solidFill>
                <a:schemeClr val="bg1"/>
              </a:solidFill>
            </a:endParaRPr>
          </a:p>
        </p:txBody>
      </p:sp>
    </p:spTree>
    <p:extLst>
      <p:ext uri="{BB962C8B-B14F-4D97-AF65-F5344CB8AC3E}">
        <p14:creationId xmlns:p14="http://schemas.microsoft.com/office/powerpoint/2010/main" val="244117026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409D60-01A7-8D7A-16EA-FE43945DC08F}"/>
              </a:ext>
            </a:extLst>
          </p:cNvPr>
          <p:cNvSpPr>
            <a:spLocks noGrp="1"/>
          </p:cNvSpPr>
          <p:nvPr>
            <p:ph type="title"/>
          </p:nvPr>
        </p:nvSpPr>
        <p:spPr>
          <a:xfrm>
            <a:off x="838200" y="963507"/>
            <a:ext cx="3494362" cy="4930986"/>
          </a:xfrm>
        </p:spPr>
        <p:txBody>
          <a:bodyPr>
            <a:normAutofit/>
          </a:bodyPr>
          <a:lstStyle/>
          <a:p>
            <a:pPr algn="r"/>
            <a:r>
              <a:rPr lang="en-US">
                <a:solidFill>
                  <a:schemeClr val="accent1"/>
                </a:solidFill>
              </a:rPr>
              <a:t>Reflection Activity</a:t>
            </a: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05211C0-D843-D26E-8C78-D390FE6479E3}"/>
              </a:ext>
            </a:extLst>
          </p:cNvPr>
          <p:cNvSpPr>
            <a:spLocks noGrp="1"/>
          </p:cNvSpPr>
          <p:nvPr>
            <p:ph sz="half" idx="1"/>
          </p:nvPr>
        </p:nvSpPr>
        <p:spPr>
          <a:xfrm>
            <a:off x="4976030" y="124203"/>
            <a:ext cx="6250940" cy="1675149"/>
          </a:xfrm>
        </p:spPr>
        <p:txBody>
          <a:bodyPr vert="horz" lIns="91440" tIns="45720" rIns="91440" bIns="45720" rtlCol="0" anchor="b">
            <a:normAutofit/>
          </a:bodyPr>
          <a:lstStyle/>
          <a:p>
            <a:pPr marL="0" indent="0">
              <a:buNone/>
            </a:pPr>
            <a:r>
              <a:rPr lang="en-US" sz="2000" dirty="0"/>
              <a:t>Use the space provided on page 22</a:t>
            </a:r>
            <a:endParaRPr lang="en-US" dirty="0"/>
          </a:p>
          <a:p>
            <a:pPr marL="0" indent="0">
              <a:buNone/>
            </a:pPr>
            <a:r>
              <a:rPr lang="en-US" sz="2000" dirty="0"/>
              <a:t>To do one of the following reflection activities:</a:t>
            </a:r>
          </a:p>
        </p:txBody>
      </p:sp>
      <p:sp>
        <p:nvSpPr>
          <p:cNvPr id="4" name="Content Placeholder 3">
            <a:extLst>
              <a:ext uri="{FF2B5EF4-FFF2-40B4-BE49-F238E27FC236}">
                <a16:creationId xmlns:a16="http://schemas.microsoft.com/office/drawing/2014/main" id="{379EA934-BD13-C549-5D1D-4A927728C51D}"/>
              </a:ext>
            </a:extLst>
          </p:cNvPr>
          <p:cNvSpPr>
            <a:spLocks noGrp="1"/>
          </p:cNvSpPr>
          <p:nvPr>
            <p:ph sz="half" idx="2"/>
          </p:nvPr>
        </p:nvSpPr>
        <p:spPr>
          <a:xfrm>
            <a:off x="4976030" y="2054823"/>
            <a:ext cx="3733027" cy="3729236"/>
          </a:xfrm>
        </p:spPr>
        <p:txBody>
          <a:bodyPr vert="horz" lIns="91440" tIns="45720" rIns="91440" bIns="45720" rtlCol="0" anchor="t">
            <a:normAutofit/>
          </a:bodyPr>
          <a:lstStyle/>
          <a:p>
            <a:r>
              <a:rPr lang="en-US" sz="2000" dirty="0">
                <a:ea typeface="+mn-lt"/>
                <a:cs typeface="+mn-lt"/>
              </a:rPr>
              <a:t>Write a short reflection on what you think is important in a healthy relationship and why. You can consider family relationships, friendships, and romantic relationships.</a:t>
            </a:r>
          </a:p>
          <a:p>
            <a:pPr marL="0" indent="0">
              <a:buNone/>
            </a:pPr>
            <a:r>
              <a:rPr lang="en-US" sz="2000" dirty="0">
                <a:ea typeface="+mn-lt"/>
                <a:cs typeface="+mn-lt"/>
              </a:rPr>
              <a:t>or</a:t>
            </a:r>
          </a:p>
          <a:p>
            <a:r>
              <a:rPr lang="en-US" sz="2000">
                <a:ea typeface="+mn-lt"/>
                <a:cs typeface="+mn-lt"/>
              </a:rPr>
              <a:t>Create a picture/ poster that shows </a:t>
            </a:r>
            <a:r>
              <a:rPr lang="en-US" sz="2000" dirty="0">
                <a:ea typeface="+mn-lt"/>
                <a:cs typeface="+mn-lt"/>
              </a:rPr>
              <a:t>the characteristics of a healthy relationship. They can use pictures, quotes, or symbols.</a:t>
            </a:r>
            <a:endParaRPr lang="en-US" sz="1800" dirty="0"/>
          </a:p>
        </p:txBody>
      </p:sp>
    </p:spTree>
    <p:extLst>
      <p:ext uri="{BB962C8B-B14F-4D97-AF65-F5344CB8AC3E}">
        <p14:creationId xmlns:p14="http://schemas.microsoft.com/office/powerpoint/2010/main" val="1709141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0E3EF28249C14C91C5A3441B8EB20D" ma:contentTypeVersion="16" ma:contentTypeDescription="Create a new document." ma:contentTypeScope="" ma:versionID="4103fc22930a07091bdd1abdd3398d65">
  <xsd:schema xmlns:xsd="http://www.w3.org/2001/XMLSchema" xmlns:xs="http://www.w3.org/2001/XMLSchema" xmlns:p="http://schemas.microsoft.com/office/2006/metadata/properties" xmlns:ns2="a069c9ed-0cac-44b6-a5eb-1ecea373b7dc" xmlns:ns3="4351cd2f-93f9-4f64-b1f1-f86b38ca2e0e" targetNamespace="http://schemas.microsoft.com/office/2006/metadata/properties" ma:root="true" ma:fieldsID="b0c82149020f2319c7c8d6befc9b9675" ns2:_="" ns3:_="">
    <xsd:import namespace="a069c9ed-0cac-44b6-a5eb-1ecea373b7dc"/>
    <xsd:import namespace="4351cd2f-93f9-4f64-b1f1-f86b38ca2e0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69c9ed-0cac-44b6-a5eb-1ecea373b7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ecae0aa-4a62-41ca-8ed3-fdb650d0540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351cd2f-93f9-4f64-b1f1-f86b38ca2e0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14913ab-976c-4cc7-9e58-326994551cf7}" ma:internalName="TaxCatchAll" ma:showField="CatchAllData" ma:web="4351cd2f-93f9-4f64-b1f1-f86b38ca2e0e">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069c9ed-0cac-44b6-a5eb-1ecea373b7dc">
      <Terms xmlns="http://schemas.microsoft.com/office/infopath/2007/PartnerControls"/>
    </lcf76f155ced4ddcb4097134ff3c332f>
    <TaxCatchAll xmlns="4351cd2f-93f9-4f64-b1f1-f86b38ca2e0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89FCDA-32F6-47CA-A7AB-8D94973DF5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69c9ed-0cac-44b6-a5eb-1ecea373b7dc"/>
    <ds:schemaRef ds:uri="4351cd2f-93f9-4f64-b1f1-f86b38ca2e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82DC1C-DC73-4B3B-9DFB-62DA438E2FB5}">
  <ds:schemaRefs>
    <ds:schemaRef ds:uri="http://schemas.microsoft.com/office/2006/metadata/properties"/>
    <ds:schemaRef ds:uri="http://schemas.microsoft.com/office/infopath/2007/PartnerControls"/>
    <ds:schemaRef ds:uri="a069c9ed-0cac-44b6-a5eb-1ecea373b7dc"/>
    <ds:schemaRef ds:uri="4351cd2f-93f9-4f64-b1f1-f86b38ca2e0e"/>
  </ds:schemaRefs>
</ds:datastoreItem>
</file>

<file path=customXml/itemProps3.xml><?xml version="1.0" encoding="utf-8"?>
<ds:datastoreItem xmlns:ds="http://schemas.openxmlformats.org/officeDocument/2006/customXml" ds:itemID="{18E7791E-16CE-4775-B537-641AD13E3E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Title – Relationships &amp; Partners (page 17)</vt:lpstr>
      <vt:lpstr>Acknowledge Variety:</vt:lpstr>
      <vt:lpstr>Class discussion Split the class into groups and assign them a question to discuss – then feedback to the class (bottom pf page 17)</vt:lpstr>
      <vt:lpstr>Key Terms to be aware of this lesson</vt:lpstr>
      <vt:lpstr>Group discussion: Different Types of Relationships: Bottom of page 18</vt:lpstr>
      <vt:lpstr>Qualities of a Healthy Relationship</vt:lpstr>
      <vt:lpstr>The characteristics of positive and healthy friendships (in all contexts, including online) including:</vt:lpstr>
      <vt:lpstr>Scenario task</vt:lpstr>
      <vt:lpstr>Reflection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186</cp:revision>
  <dcterms:created xsi:type="dcterms:W3CDTF">2025-02-11T09:53:06Z</dcterms:created>
  <dcterms:modified xsi:type="dcterms:W3CDTF">2025-02-11T12:13:21Z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0x010100EC0E3EF28249C14C91C5A3441B8EB20D</vt:lpwstr>
  </property>
  <property fmtid="{D5CDD505-2E9C-101B-9397-08002B2CF9AE}" pid="3" name="MediaServiceImageTags">
    <vt:lpwstr/>
  </property>
</Properties>
</file>