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3CCCC"/>
    <a:srgbClr val="006699"/>
    <a:srgbClr val="CCFFFF"/>
    <a:srgbClr val="66FFFF"/>
    <a:srgbClr val="9900CC"/>
    <a:srgbClr val="FFC000"/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8FBF1-2865-1CDA-F262-9B96F5353EC9}" v="1" dt="2023-07-19T14:28:31.919"/>
    <p1510:client id="{BAA08493-6799-97ED-9C93-42DAF7D3D79A}" v="787" dt="2023-07-19T13:51:53.428"/>
    <p1510:client id="{C6182AFB-2096-C80C-0696-5B35248CED9F}" v="14" dt="2023-07-19T14:08:14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5208"/>
  </p:normalViewPr>
  <p:slideViewPr>
    <p:cSldViewPr snapToGrid="0">
      <p:cViewPr>
        <p:scale>
          <a:sx n="100" d="100"/>
          <a:sy n="100" d="100"/>
        </p:scale>
        <p:origin x="464" y="-34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aldas" userId="S::laura.caldas@rugbyfreesecondary.co.uk::b74c6bd5-53a8-473a-8297-1b23eb9b55d4" providerId="AD" clId="Web-{1B08FBF1-2865-1CDA-F262-9B96F5353EC9}"/>
    <pc:docChg chg="delSld">
      <pc:chgData name="Laura Caldas" userId="S::laura.caldas@rugbyfreesecondary.co.uk::b74c6bd5-53a8-473a-8297-1b23eb9b55d4" providerId="AD" clId="Web-{1B08FBF1-2865-1CDA-F262-9B96F5353EC9}" dt="2023-07-19T14:28:31.919" v="0"/>
      <pc:docMkLst>
        <pc:docMk/>
      </pc:docMkLst>
      <pc:sldChg chg="del">
        <pc:chgData name="Laura Caldas" userId="S::laura.caldas@rugbyfreesecondary.co.uk::b74c6bd5-53a8-473a-8297-1b23eb9b55d4" providerId="AD" clId="Web-{1B08FBF1-2865-1CDA-F262-9B96F5353EC9}" dt="2023-07-19T14:28:31.919" v="0"/>
        <pc:sldMkLst>
          <pc:docMk/>
          <pc:sldMk cId="673737364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926161" y="1961613"/>
            <a:ext cx="7699770" cy="8704293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>
              <a:gsLst>
                <a:gs pos="0">
                  <a:srgbClr val="FF66CC"/>
                </a:gs>
                <a:gs pos="81000">
                  <a:srgbClr val="FFCCFF"/>
                </a:gs>
                <a:gs pos="0">
                  <a:srgbClr val="FF66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165438"/>
            <a:ext cx="837087" cy="24065"/>
          </a:xfrm>
          <a:prstGeom prst="straightConnector1">
            <a:avLst/>
          </a:prstGeom>
          <a:ln w="5080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463930" y="7900758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8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90534" y="5781996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9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8481" y="200156"/>
            <a:ext cx="5754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latin typeface="Al Tarikh" charset="-78"/>
                <a:ea typeface="Al Tarikh" charset="-78"/>
                <a:cs typeface="Al Tarikh"/>
              </a:rPr>
              <a:t>MFL Road MAP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40" y="6887482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7" y="2074603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859" y="5258500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075" y="1416084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717" y="7579889"/>
            <a:ext cx="419100" cy="419100"/>
          </a:xfrm>
          <a:prstGeom prst="rect">
            <a:avLst/>
          </a:prstGeom>
        </p:spPr>
      </p:pic>
      <p:pic>
        <p:nvPicPr>
          <p:cNvPr id="42" name="Picture 3" descr="Icon&#10;&#10;Description automatically generated">
            <a:extLst>
              <a:ext uri="{FF2B5EF4-FFF2-40B4-BE49-F238E27FC236}">
                <a16:creationId xmlns:a16="http://schemas.microsoft.com/office/drawing/2014/main" id="{3D87D9ED-50DC-47C2-970A-520C1137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6" y="1369703"/>
            <a:ext cx="419100" cy="419100"/>
          </a:xfrm>
          <a:prstGeom prst="rect">
            <a:avLst/>
          </a:prstGeom>
        </p:spPr>
      </p:pic>
      <p:sp>
        <p:nvSpPr>
          <p:cNvPr id="65" name="Rounded Rectangle 107">
            <a:extLst>
              <a:ext uri="{FF2B5EF4-FFF2-40B4-BE49-F238E27FC236}">
                <a16:creationId xmlns:a16="http://schemas.microsoft.com/office/drawing/2014/main" id="{497E5550-2E34-40FF-AFEA-BBA5C49315EB}"/>
              </a:ext>
            </a:extLst>
          </p:cNvPr>
          <p:cNvSpPr/>
          <p:nvPr/>
        </p:nvSpPr>
        <p:spPr>
          <a:xfrm>
            <a:off x="5824511" y="10474181"/>
            <a:ext cx="1799435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2. Family and friends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35D0397-41FA-473B-ACC3-104CDC224EEB}"/>
              </a:ext>
            </a:extLst>
          </p:cNvPr>
          <p:cNvSpPr/>
          <p:nvPr/>
        </p:nvSpPr>
        <p:spPr>
          <a:xfrm>
            <a:off x="5729638" y="7899465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C64E57E-AF76-4B8E-9F7E-A48FFCC80CBE}"/>
              </a:ext>
            </a:extLst>
          </p:cNvPr>
          <p:cNvSpPr/>
          <p:nvPr/>
        </p:nvSpPr>
        <p:spPr>
          <a:xfrm>
            <a:off x="3713189" y="8689437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4" name="Picture 6" descr="Logo, icon&#10;&#10;Description automatically generated">
            <a:extLst>
              <a:ext uri="{FF2B5EF4-FFF2-40B4-BE49-F238E27FC236}">
                <a16:creationId xmlns:a16="http://schemas.microsoft.com/office/drawing/2014/main" id="{0BBC9DD0-3015-4793-8A49-6F8B89F34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01" y="4753466"/>
            <a:ext cx="419100" cy="419100"/>
          </a:xfrm>
          <a:prstGeom prst="rect">
            <a:avLst/>
          </a:prstGeom>
        </p:spPr>
      </p:pic>
      <p:pic>
        <p:nvPicPr>
          <p:cNvPr id="119" name="Picture 5" descr="Icon&#10;&#10;Description automatically generated">
            <a:extLst>
              <a:ext uri="{FF2B5EF4-FFF2-40B4-BE49-F238E27FC236}">
                <a16:creationId xmlns:a16="http://schemas.microsoft.com/office/drawing/2014/main" id="{D52A7942-9CD4-4BE3-9CAF-3B2C33DD8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" r="4" b="2013"/>
          <a:stretch/>
        </p:blipFill>
        <p:spPr>
          <a:xfrm>
            <a:off x="1025939" y="9412511"/>
            <a:ext cx="392706" cy="403808"/>
          </a:xfrm>
          <a:prstGeom prst="ellipse">
            <a:avLst/>
          </a:prstGeom>
        </p:spPr>
      </p:pic>
      <p:pic>
        <p:nvPicPr>
          <p:cNvPr id="120" name="Picture 4" descr="Icon&#10;&#10;Description automatically generated">
            <a:extLst>
              <a:ext uri="{FF2B5EF4-FFF2-40B4-BE49-F238E27FC236}">
                <a16:creationId xmlns:a16="http://schemas.microsoft.com/office/drawing/2014/main" id="{DF6D685B-6C1F-4407-A7FE-1664E60D83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96" r="11370" b="1"/>
          <a:stretch/>
        </p:blipFill>
        <p:spPr>
          <a:xfrm>
            <a:off x="5157302" y="1078682"/>
            <a:ext cx="401696" cy="430618"/>
          </a:xfrm>
          <a:prstGeom prst="ellipse">
            <a:avLst/>
          </a:prstGeom>
        </p:spPr>
      </p:pic>
      <p:pic>
        <p:nvPicPr>
          <p:cNvPr id="124" name="Picture 4" descr="Icon&#10;&#10;Description automatically generated">
            <a:extLst>
              <a:ext uri="{FF2B5EF4-FFF2-40B4-BE49-F238E27FC236}">
                <a16:creationId xmlns:a16="http://schemas.microsoft.com/office/drawing/2014/main" id="{25D65685-457E-40F5-BF89-E2A526D050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96" r="11370" b="1"/>
          <a:stretch/>
        </p:blipFill>
        <p:spPr>
          <a:xfrm>
            <a:off x="4010311" y="5023667"/>
            <a:ext cx="401696" cy="430618"/>
          </a:xfrm>
          <a:prstGeom prst="ellipse">
            <a:avLst/>
          </a:prstGeom>
        </p:spPr>
      </p:pic>
      <p:pic>
        <p:nvPicPr>
          <p:cNvPr id="126" name="Picture 5" descr="Icon&#10;&#10;Description automatically generated">
            <a:extLst>
              <a:ext uri="{FF2B5EF4-FFF2-40B4-BE49-F238E27FC236}">
                <a16:creationId xmlns:a16="http://schemas.microsoft.com/office/drawing/2014/main" id="{E26B6811-C90C-4A14-9557-48F85C8693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" r="4" b="2013"/>
          <a:stretch/>
        </p:blipFill>
        <p:spPr>
          <a:xfrm>
            <a:off x="1659789" y="7229823"/>
            <a:ext cx="392706" cy="403808"/>
          </a:xfrm>
          <a:prstGeom prst="ellipse">
            <a:avLst/>
          </a:prstGeom>
        </p:spPr>
      </p:pic>
      <p:pic>
        <p:nvPicPr>
          <p:cNvPr id="127" name="Picture 5" descr="Icon&#10;&#10;Description automatically generated">
            <a:extLst>
              <a:ext uri="{FF2B5EF4-FFF2-40B4-BE49-F238E27FC236}">
                <a16:creationId xmlns:a16="http://schemas.microsoft.com/office/drawing/2014/main" id="{A540E008-9E7F-47D7-AFAB-ABE6F10AB1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" r="4" b="2013"/>
          <a:stretch/>
        </p:blipFill>
        <p:spPr>
          <a:xfrm>
            <a:off x="6677564" y="3003966"/>
            <a:ext cx="392706" cy="40380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B1ED12-A8AE-E6C9-A413-63826860E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67" y="-364600"/>
            <a:ext cx="3787569" cy="213050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880CD57-053F-C1A2-0871-6030E960A68D}"/>
              </a:ext>
            </a:extLst>
          </p:cNvPr>
          <p:cNvSpPr/>
          <p:nvPr/>
        </p:nvSpPr>
        <p:spPr>
          <a:xfrm>
            <a:off x="2114477" y="10029085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7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1196FC-BD3B-8E3E-4ADF-5255B4962302}"/>
              </a:ext>
            </a:extLst>
          </p:cNvPr>
          <p:cNvSpPr/>
          <p:nvPr/>
        </p:nvSpPr>
        <p:spPr>
          <a:xfrm>
            <a:off x="4159658" y="3691896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10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57BB36-F676-1EE9-4278-3731FAFA0A19}"/>
              </a:ext>
            </a:extLst>
          </p:cNvPr>
          <p:cNvSpPr/>
          <p:nvPr/>
        </p:nvSpPr>
        <p:spPr>
          <a:xfrm>
            <a:off x="4196822" y="1427634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/>
              </a:rPr>
              <a:t>11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le 107">
            <a:extLst>
              <a:ext uri="{FF2B5EF4-FFF2-40B4-BE49-F238E27FC236}">
                <a16:creationId xmlns:a16="http://schemas.microsoft.com/office/drawing/2014/main" id="{1B688D5D-1616-3573-7C30-925F280C4B1E}"/>
              </a:ext>
            </a:extLst>
          </p:cNvPr>
          <p:cNvSpPr/>
          <p:nvPr/>
        </p:nvSpPr>
        <p:spPr>
          <a:xfrm>
            <a:off x="926294" y="3511095"/>
            <a:ext cx="2630116" cy="139980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My friends.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Role models.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My area, improvements.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Daily routines.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Future aspirations.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Speaking boost.</a:t>
            </a:r>
          </a:p>
        </p:txBody>
      </p:sp>
      <p:sp>
        <p:nvSpPr>
          <p:cNvPr id="32" name="Rounded Rectangle 107">
            <a:extLst>
              <a:ext uri="{FF2B5EF4-FFF2-40B4-BE49-F238E27FC236}">
                <a16:creationId xmlns:a16="http://schemas.microsoft.com/office/drawing/2014/main" id="{9C928A91-381B-8440-8757-285174BD2BD0}"/>
              </a:ext>
            </a:extLst>
          </p:cNvPr>
          <p:cNvSpPr/>
          <p:nvPr/>
        </p:nvSpPr>
        <p:spPr>
          <a:xfrm>
            <a:off x="6212261" y="1469849"/>
            <a:ext cx="2746476" cy="966362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International and global dimension.</a:t>
            </a:r>
          </a:p>
          <a:p>
            <a:pPr marL="228600" indent="-228600">
              <a:buFontTx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Future aspirations and work.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228600" indent="-228600">
              <a:buFontTx/>
              <a:buAutoNum type="arabicPeriod"/>
            </a:pPr>
            <a:r>
              <a:rPr lang="en-US" sz="1200">
                <a:solidFill>
                  <a:schemeClr val="tx1"/>
                </a:solidFill>
                <a:latin typeface="Century Gothic"/>
                <a:cs typeface="Calibri"/>
              </a:rPr>
              <a:t>Speaking booster.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id="{6E8BE738-646C-FD03-E502-9131BBEE7F4F}"/>
              </a:ext>
            </a:extLst>
          </p:cNvPr>
          <p:cNvSpPr/>
          <p:nvPr/>
        </p:nvSpPr>
        <p:spPr>
          <a:xfrm>
            <a:off x="211961" y="10064880"/>
            <a:ext cx="1627957" cy="1013702"/>
          </a:xfrm>
          <a:prstGeom prst="roundRect">
            <a:avLst/>
          </a:prstGeom>
          <a:solidFill>
            <a:srgbClr val="CCCCFF">
              <a:alpha val="61176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700" b="1" dirty="0">
                <a:solidFill>
                  <a:schemeClr val="tx1"/>
                </a:solidFill>
                <a:latin typeface="Century Gothic"/>
                <a:cs typeface="Calibri"/>
              </a:rPr>
              <a:t>KS2 / EAL check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solidFill>
                  <a:schemeClr val="tx1"/>
                </a:solidFill>
                <a:latin typeface="Century Gothic"/>
                <a:cs typeface="Calibri"/>
              </a:rPr>
              <a:t>An understanding of new sounds and phonics.</a:t>
            </a:r>
          </a:p>
          <a:p>
            <a:pPr marL="171450" indent="-171450">
              <a:buFont typeface="Calibri"/>
              <a:buChar char="-"/>
            </a:pPr>
            <a:r>
              <a:rPr lang="en-US" sz="700" dirty="0">
                <a:solidFill>
                  <a:schemeClr val="tx1"/>
                </a:solidFill>
                <a:latin typeface="Century Gothic"/>
                <a:cs typeface="Calibri"/>
              </a:rPr>
              <a:t>Types of words.</a:t>
            </a:r>
          </a:p>
          <a:p>
            <a:pPr marL="171450" indent="-171450">
              <a:buFont typeface="Calibri"/>
              <a:buChar char="-"/>
            </a:pPr>
            <a:r>
              <a:rPr lang="en-US" sz="700">
                <a:solidFill>
                  <a:schemeClr val="tx1"/>
                </a:solidFill>
                <a:latin typeface="Century Gothic"/>
                <a:cs typeface="Calibri"/>
              </a:rPr>
              <a:t>Background with languages.</a:t>
            </a:r>
          </a:p>
          <a:p>
            <a:endParaRPr lang="en-US" sz="700" dirty="0">
              <a:solidFill>
                <a:schemeClr val="tx1"/>
              </a:solidFill>
              <a:latin typeface="Century Gothic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38F0CF-186B-86F5-0682-F7AE1A7E2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80" y="7576830"/>
            <a:ext cx="634124" cy="634124"/>
          </a:xfrm>
          <a:prstGeom prst="rect">
            <a:avLst/>
          </a:prstGeom>
        </p:spPr>
      </p:pic>
      <p:sp>
        <p:nvSpPr>
          <p:cNvPr id="130" name="Rounded Rectangle 107">
            <a:extLst>
              <a:ext uri="{FF2B5EF4-FFF2-40B4-BE49-F238E27FC236}">
                <a16:creationId xmlns:a16="http://schemas.microsoft.com/office/drawing/2014/main" id="{B30F96B7-F798-D8F8-2C9F-19E783E85455}"/>
              </a:ext>
            </a:extLst>
          </p:cNvPr>
          <p:cNvSpPr/>
          <p:nvPr/>
        </p:nvSpPr>
        <p:spPr>
          <a:xfrm>
            <a:off x="906303" y="1504636"/>
            <a:ext cx="2222175" cy="1093555"/>
          </a:xfrm>
          <a:prstGeom prst="roundRect">
            <a:avLst/>
          </a:prstGeom>
          <a:solidFill>
            <a:srgbClr val="CCCCFF">
              <a:alpha val="61176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Enrichment:</a:t>
            </a:r>
          </a:p>
          <a:p>
            <a:pPr marL="171450" indent="-171450">
              <a:buFont typeface="Calibri,Sans-Serif"/>
              <a:buChar char="-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Trip to Madrid.</a:t>
            </a:r>
          </a:p>
          <a:p>
            <a:pPr marL="171450" indent="-171450">
              <a:buFont typeface="Calibri,Sans-Serif"/>
              <a:buChar char="-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Spanish cinema.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sz="1200" dirty="0">
                <a:solidFill>
                  <a:schemeClr val="tx1"/>
                </a:solidFill>
                <a:latin typeface="Century Gothic"/>
                <a:cs typeface="Calibri"/>
              </a:rPr>
              <a:t>Speaking workshop.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EA7F1DD6-091A-FC75-93BB-21B922949A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21861">
            <a:off x="5149675" y="4814238"/>
            <a:ext cx="777762" cy="77776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CA81938-BC3F-9003-A42A-AEDFF3218A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21861">
            <a:off x="8597012" y="2850516"/>
            <a:ext cx="777762" cy="77776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76E8C2F-E3C2-7A20-F3C8-4500F2C322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21861">
            <a:off x="3793577" y="2461345"/>
            <a:ext cx="777762" cy="77776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3ECB6EA4-B40D-3FD7-1284-7D3412946F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4393" y="4758887"/>
            <a:ext cx="757559" cy="75755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9195E0F-B52B-9DAF-3430-E2E9EC15D2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700" y="5364130"/>
            <a:ext cx="757559" cy="7575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DD22CCD-9B3D-19D7-62B1-54F48A4721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071" y="8693354"/>
            <a:ext cx="757559" cy="7575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33EBB6DC-8A51-79E9-8C24-019DA2F16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7424" y="5061531"/>
            <a:ext cx="634124" cy="634124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ABE7FA3A-7E69-12D3-5D72-7358E0F3C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9411" y="3384277"/>
            <a:ext cx="634124" cy="634124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C398DAF-340B-5F27-6A2E-4531B62697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4061" y="2684052"/>
            <a:ext cx="634124" cy="634124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9A65B35-CE83-F7C3-C678-89B037072B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0483" y="1220814"/>
            <a:ext cx="682975" cy="68297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8DF14202-2018-23F9-0F4A-23B042B056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3362" y="3934658"/>
            <a:ext cx="682975" cy="6829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BADE64E8-0254-070B-7F50-35C81931EF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8995" y="4974160"/>
            <a:ext cx="682975" cy="682975"/>
          </a:xfrm>
          <a:prstGeom prst="rect">
            <a:avLst/>
          </a:prstGeom>
        </p:spPr>
      </p:pic>
      <p:sp>
        <p:nvSpPr>
          <p:cNvPr id="161" name="Oval 160">
            <a:extLst>
              <a:ext uri="{FF2B5EF4-FFF2-40B4-BE49-F238E27FC236}">
                <a16:creationId xmlns:a16="http://schemas.microsoft.com/office/drawing/2014/main" id="{E30C42D6-6901-9E03-E692-8034F7F2AA9B}"/>
              </a:ext>
            </a:extLst>
          </p:cNvPr>
          <p:cNvSpPr/>
          <p:nvPr/>
        </p:nvSpPr>
        <p:spPr>
          <a:xfrm>
            <a:off x="3414411" y="6859317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12F63B2-6D2D-B56E-827F-BD5A98E626F5}"/>
              </a:ext>
            </a:extLst>
          </p:cNvPr>
          <p:cNvSpPr/>
          <p:nvPr/>
        </p:nvSpPr>
        <p:spPr>
          <a:xfrm>
            <a:off x="5669196" y="3660670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550EA031-1076-147E-B021-ECE58CB44E2B}"/>
              </a:ext>
            </a:extLst>
          </p:cNvPr>
          <p:cNvSpPr/>
          <p:nvPr/>
        </p:nvSpPr>
        <p:spPr>
          <a:xfrm>
            <a:off x="3735996" y="2265411"/>
            <a:ext cx="227700" cy="2277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E908FCF-16C1-7818-0F1E-9454FB3D9BF7}"/>
              </a:ext>
            </a:extLst>
          </p:cNvPr>
          <p:cNvSpPr/>
          <p:nvPr/>
        </p:nvSpPr>
        <p:spPr>
          <a:xfrm>
            <a:off x="5421781" y="5742949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B80CBFD-D7CC-01DF-53AC-57EE4D381765}"/>
              </a:ext>
            </a:extLst>
          </p:cNvPr>
          <p:cNvSpPr/>
          <p:nvPr/>
        </p:nvSpPr>
        <p:spPr>
          <a:xfrm>
            <a:off x="3487048" y="4529296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944F9A5A-02A8-421D-9D5D-C86D3163EFD0}"/>
              </a:ext>
            </a:extLst>
          </p:cNvPr>
          <p:cNvSpPr/>
          <p:nvPr/>
        </p:nvSpPr>
        <p:spPr>
          <a:xfrm>
            <a:off x="5473688" y="1543664"/>
            <a:ext cx="227700" cy="2277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107">
            <a:extLst>
              <a:ext uri="{FF2B5EF4-FFF2-40B4-BE49-F238E27FC236}">
                <a16:creationId xmlns:a16="http://schemas.microsoft.com/office/drawing/2014/main" id="{8EBB823F-8AD2-D768-DC18-EBB69783248E}"/>
              </a:ext>
            </a:extLst>
          </p:cNvPr>
          <p:cNvSpPr/>
          <p:nvPr/>
        </p:nvSpPr>
        <p:spPr>
          <a:xfrm>
            <a:off x="5812945" y="857583"/>
            <a:ext cx="3323392" cy="564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/>
                <a:cs typeface="Calibri"/>
              </a:rPr>
              <a:t>Spanish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ounded Rectangle 107">
            <a:extLst>
              <a:ext uri="{FF2B5EF4-FFF2-40B4-BE49-F238E27FC236}">
                <a16:creationId xmlns:a16="http://schemas.microsoft.com/office/drawing/2014/main" id="{18765FC3-47C0-4C34-3F49-4694751A8FD4}"/>
              </a:ext>
            </a:extLst>
          </p:cNvPr>
          <p:cNvSpPr/>
          <p:nvPr/>
        </p:nvSpPr>
        <p:spPr>
          <a:xfrm>
            <a:off x="3571994" y="10465651"/>
            <a:ext cx="2097202" cy="29749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28600" indent="-228600"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Personal information.</a:t>
            </a:r>
          </a:p>
        </p:txBody>
      </p:sp>
      <p:sp>
        <p:nvSpPr>
          <p:cNvPr id="11" name="Proceso 10">
            <a:extLst>
              <a:ext uri="{FF2B5EF4-FFF2-40B4-BE49-F238E27FC236}">
                <a16:creationId xmlns:a16="http://schemas.microsoft.com/office/drawing/2014/main" id="{4BB4FE74-1890-32B8-DBCF-6576A7193601}"/>
              </a:ext>
            </a:extLst>
          </p:cNvPr>
          <p:cNvSpPr/>
          <p:nvPr/>
        </p:nvSpPr>
        <p:spPr>
          <a:xfrm>
            <a:off x="3315434" y="10981737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Celebrate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European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Languages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roceso 12">
            <a:extLst>
              <a:ext uri="{FF2B5EF4-FFF2-40B4-BE49-F238E27FC236}">
                <a16:creationId xmlns:a16="http://schemas.microsoft.com/office/drawing/2014/main" id="{92B15880-EB12-3245-E9F5-07D5729007C5}"/>
              </a:ext>
            </a:extLst>
          </p:cNvPr>
          <p:cNvSpPr/>
          <p:nvPr/>
        </p:nvSpPr>
        <p:spPr>
          <a:xfrm>
            <a:off x="3474259" y="9858380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Introduce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yourself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in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Spanish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5" name="Proceso 14">
            <a:extLst>
              <a:ext uri="{FF2B5EF4-FFF2-40B4-BE49-F238E27FC236}">
                <a16:creationId xmlns:a16="http://schemas.microsoft.com/office/drawing/2014/main" id="{EC22D3FE-1132-CDF2-6D70-2BDB8E8C18A7}"/>
              </a:ext>
            </a:extLst>
          </p:cNvPr>
          <p:cNvSpPr/>
          <p:nvPr/>
        </p:nvSpPr>
        <p:spPr>
          <a:xfrm>
            <a:off x="4964082" y="1101445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Numbers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0-31</a:t>
            </a:r>
          </a:p>
        </p:txBody>
      </p:sp>
      <p:sp>
        <p:nvSpPr>
          <p:cNvPr id="25" name="Proceso 24">
            <a:extLst>
              <a:ext uri="{FF2B5EF4-FFF2-40B4-BE49-F238E27FC236}">
                <a16:creationId xmlns:a16="http://schemas.microsoft.com/office/drawing/2014/main" id="{94D8B931-B0E0-610D-C8B5-80F3B6FC3115}"/>
              </a:ext>
            </a:extLst>
          </p:cNvPr>
          <p:cNvSpPr/>
          <p:nvPr/>
        </p:nvSpPr>
        <p:spPr>
          <a:xfrm>
            <a:off x="5086057" y="9911531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Pen Pal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experience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ounded Rectangle 107">
            <a:extLst>
              <a:ext uri="{FF2B5EF4-FFF2-40B4-BE49-F238E27FC236}">
                <a16:creationId xmlns:a16="http://schemas.microsoft.com/office/drawing/2014/main" id="{732771EE-724D-CE6F-02ED-F0910FF9F6C1}"/>
              </a:ext>
            </a:extLst>
          </p:cNvPr>
          <p:cNvSpPr/>
          <p:nvPr/>
        </p:nvSpPr>
        <p:spPr>
          <a:xfrm>
            <a:off x="7426008" y="10032198"/>
            <a:ext cx="1685904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3. School and study</a:t>
            </a:r>
          </a:p>
        </p:txBody>
      </p:sp>
      <p:sp>
        <p:nvSpPr>
          <p:cNvPr id="27" name="Proceso 26">
            <a:extLst>
              <a:ext uri="{FF2B5EF4-FFF2-40B4-BE49-F238E27FC236}">
                <a16:creationId xmlns:a16="http://schemas.microsoft.com/office/drawing/2014/main" id="{E4049090-3647-81BC-F551-EC13717A5BB9}"/>
              </a:ext>
            </a:extLst>
          </p:cNvPr>
          <p:cNvSpPr/>
          <p:nvPr/>
        </p:nvSpPr>
        <p:spPr>
          <a:xfrm>
            <a:off x="6721808" y="10909670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Family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members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roceso 27">
            <a:extLst>
              <a:ext uri="{FF2B5EF4-FFF2-40B4-BE49-F238E27FC236}">
                <a16:creationId xmlns:a16="http://schemas.microsoft.com/office/drawing/2014/main" id="{E7AFB8EB-D194-41AA-39D9-C7D835C1E80D}"/>
              </a:ext>
            </a:extLst>
          </p:cNvPr>
          <p:cNvSpPr/>
          <p:nvPr/>
        </p:nvSpPr>
        <p:spPr>
          <a:xfrm>
            <a:off x="6548585" y="952545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Physical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description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Proceso 29">
            <a:extLst>
              <a:ext uri="{FF2B5EF4-FFF2-40B4-BE49-F238E27FC236}">
                <a16:creationId xmlns:a16="http://schemas.microsoft.com/office/drawing/2014/main" id="{65B068C0-CE4A-0B74-6389-9ABD0383F68D}"/>
              </a:ext>
            </a:extLst>
          </p:cNvPr>
          <p:cNvSpPr/>
          <p:nvPr/>
        </p:nvSpPr>
        <p:spPr>
          <a:xfrm>
            <a:off x="5620196" y="7718276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Flamenco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dancing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ounded Rectangle 107">
            <a:extLst>
              <a:ext uri="{FF2B5EF4-FFF2-40B4-BE49-F238E27FC236}">
                <a16:creationId xmlns:a16="http://schemas.microsoft.com/office/drawing/2014/main" id="{B715A2EC-F71B-AD4D-5856-0CC7ED943572}"/>
              </a:ext>
            </a:extLst>
          </p:cNvPr>
          <p:cNvSpPr/>
          <p:nvPr/>
        </p:nvSpPr>
        <p:spPr>
          <a:xfrm>
            <a:off x="7662796" y="9095637"/>
            <a:ext cx="177131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4. Free time </a:t>
            </a:r>
            <a:r>
              <a:rPr lang="en-GB" sz="1200" dirty="0" err="1">
                <a:solidFill>
                  <a:schemeClr val="tx1"/>
                </a:solidFill>
                <a:latin typeface="Century Gothic"/>
                <a:cs typeface="Calibri"/>
              </a:rPr>
              <a:t>activites</a:t>
            </a:r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.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id="{2D9B889D-21E4-81AD-0A49-6B3E01E4128A}"/>
              </a:ext>
            </a:extLst>
          </p:cNvPr>
          <p:cNvSpPr/>
          <p:nvPr/>
        </p:nvSpPr>
        <p:spPr>
          <a:xfrm>
            <a:off x="6971024" y="8255793"/>
            <a:ext cx="177131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5. Food and culture</a:t>
            </a:r>
          </a:p>
        </p:txBody>
      </p:sp>
      <p:sp>
        <p:nvSpPr>
          <p:cNvPr id="38" name="Proceso 37">
            <a:extLst>
              <a:ext uri="{FF2B5EF4-FFF2-40B4-BE49-F238E27FC236}">
                <a16:creationId xmlns:a16="http://schemas.microsoft.com/office/drawing/2014/main" id="{7A6B90A3-2F8F-F60B-1B61-8C09E869868C}"/>
              </a:ext>
            </a:extLst>
          </p:cNvPr>
          <p:cNvSpPr/>
          <p:nvPr/>
        </p:nvSpPr>
        <p:spPr>
          <a:xfrm>
            <a:off x="8268960" y="860847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Physical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description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9" name="Proceso 38">
            <a:extLst>
              <a:ext uri="{FF2B5EF4-FFF2-40B4-BE49-F238E27FC236}">
                <a16:creationId xmlns:a16="http://schemas.microsoft.com/office/drawing/2014/main" id="{160F8B0C-3422-7E95-6FD0-FEDD49842659}"/>
              </a:ext>
            </a:extLst>
          </p:cNvPr>
          <p:cNvSpPr/>
          <p:nvPr/>
        </p:nvSpPr>
        <p:spPr>
          <a:xfrm>
            <a:off x="5670842" y="8634282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able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write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a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paragraph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Proceso 39">
            <a:extLst>
              <a:ext uri="{FF2B5EF4-FFF2-40B4-BE49-F238E27FC236}">
                <a16:creationId xmlns:a16="http://schemas.microsoft.com/office/drawing/2014/main" id="{FA31C62E-12DF-0249-B3F9-02F3E7573870}"/>
              </a:ext>
            </a:extLst>
          </p:cNvPr>
          <p:cNvSpPr/>
          <p:nvPr/>
        </p:nvSpPr>
        <p:spPr>
          <a:xfrm>
            <a:off x="7233984" y="7708673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Talk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about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opinions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and taste.</a:t>
            </a:r>
          </a:p>
        </p:txBody>
      </p:sp>
      <p:sp>
        <p:nvSpPr>
          <p:cNvPr id="41" name="Proceso 40">
            <a:extLst>
              <a:ext uri="{FF2B5EF4-FFF2-40B4-BE49-F238E27FC236}">
                <a16:creationId xmlns:a16="http://schemas.microsoft.com/office/drawing/2014/main" id="{C07108BA-D55B-88C2-1994-56C24044EE56}"/>
              </a:ext>
            </a:extLst>
          </p:cNvPr>
          <p:cNvSpPr/>
          <p:nvPr/>
        </p:nvSpPr>
        <p:spPr>
          <a:xfrm>
            <a:off x="8044909" y="1046146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school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3" name="Rounded Rectangle 107">
            <a:extLst>
              <a:ext uri="{FF2B5EF4-FFF2-40B4-BE49-F238E27FC236}">
                <a16:creationId xmlns:a16="http://schemas.microsoft.com/office/drawing/2014/main" id="{A6E0BA50-5FA9-D8A8-0595-5C7105ACB44F}"/>
              </a:ext>
            </a:extLst>
          </p:cNvPr>
          <p:cNvSpPr/>
          <p:nvPr/>
        </p:nvSpPr>
        <p:spPr>
          <a:xfrm>
            <a:off x="2917753" y="8331024"/>
            <a:ext cx="137079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1. Holidays</a:t>
            </a:r>
          </a:p>
        </p:txBody>
      </p:sp>
      <p:sp>
        <p:nvSpPr>
          <p:cNvPr id="44" name="Proceso 43">
            <a:extLst>
              <a:ext uri="{FF2B5EF4-FFF2-40B4-BE49-F238E27FC236}">
                <a16:creationId xmlns:a16="http://schemas.microsoft.com/office/drawing/2014/main" id="{C70C7B1B-8ADC-C4B6-C50D-743A305FEFFA}"/>
              </a:ext>
            </a:extLst>
          </p:cNvPr>
          <p:cNvSpPr/>
          <p:nvPr/>
        </p:nvSpPr>
        <p:spPr>
          <a:xfrm>
            <a:off x="3055565" y="7784540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tense.</a:t>
            </a:r>
          </a:p>
        </p:txBody>
      </p:sp>
      <p:sp>
        <p:nvSpPr>
          <p:cNvPr id="46" name="Proceso 45">
            <a:extLst>
              <a:ext uri="{FF2B5EF4-FFF2-40B4-BE49-F238E27FC236}">
                <a16:creationId xmlns:a16="http://schemas.microsoft.com/office/drawing/2014/main" id="{6517B368-9F25-736A-E586-C945ACEF140B}"/>
              </a:ext>
            </a:extLst>
          </p:cNvPr>
          <p:cNvSpPr/>
          <p:nvPr/>
        </p:nvSpPr>
        <p:spPr>
          <a:xfrm>
            <a:off x="3128478" y="8749354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Proceso 46">
            <a:extLst>
              <a:ext uri="{FF2B5EF4-FFF2-40B4-BE49-F238E27FC236}">
                <a16:creationId xmlns:a16="http://schemas.microsoft.com/office/drawing/2014/main" id="{63666F8D-A4DE-F493-3277-1687FB4FA178}"/>
              </a:ext>
            </a:extLst>
          </p:cNvPr>
          <p:cNvSpPr/>
          <p:nvPr/>
        </p:nvSpPr>
        <p:spPr>
          <a:xfrm>
            <a:off x="1627472" y="8755173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Proceso 47">
            <a:extLst>
              <a:ext uri="{FF2B5EF4-FFF2-40B4-BE49-F238E27FC236}">
                <a16:creationId xmlns:a16="http://schemas.microsoft.com/office/drawing/2014/main" id="{567379E5-37C5-76F9-038C-F5583DCD0937}"/>
              </a:ext>
            </a:extLst>
          </p:cNvPr>
          <p:cNvSpPr/>
          <p:nvPr/>
        </p:nvSpPr>
        <p:spPr>
          <a:xfrm>
            <a:off x="1555953" y="7805923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MFL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Ambassadors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9" name="Rounded Rectangle 107">
            <a:extLst>
              <a:ext uri="{FF2B5EF4-FFF2-40B4-BE49-F238E27FC236}">
                <a16:creationId xmlns:a16="http://schemas.microsoft.com/office/drawing/2014/main" id="{6A150380-8A03-A601-968B-C5604B53FFD7}"/>
              </a:ext>
            </a:extLst>
          </p:cNvPr>
          <p:cNvSpPr/>
          <p:nvPr/>
        </p:nvSpPr>
        <p:spPr>
          <a:xfrm>
            <a:off x="1075310" y="8293590"/>
            <a:ext cx="158074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2. Social media</a:t>
            </a:r>
          </a:p>
        </p:txBody>
      </p:sp>
      <p:sp>
        <p:nvSpPr>
          <p:cNvPr id="50" name="Proceso 49">
            <a:extLst>
              <a:ext uri="{FF2B5EF4-FFF2-40B4-BE49-F238E27FC236}">
                <a16:creationId xmlns:a16="http://schemas.microsoft.com/office/drawing/2014/main" id="{FA60DCEE-18AA-361A-7F69-AE4B3F89159F}"/>
              </a:ext>
            </a:extLst>
          </p:cNvPr>
          <p:cNvSpPr/>
          <p:nvPr/>
        </p:nvSpPr>
        <p:spPr>
          <a:xfrm>
            <a:off x="3141640" y="721693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107">
            <a:extLst>
              <a:ext uri="{FF2B5EF4-FFF2-40B4-BE49-F238E27FC236}">
                <a16:creationId xmlns:a16="http://schemas.microsoft.com/office/drawing/2014/main" id="{6920E459-C019-BA51-ED18-A632B022C87F}"/>
              </a:ext>
            </a:extLst>
          </p:cNvPr>
          <p:cNvSpPr/>
          <p:nvPr/>
        </p:nvSpPr>
        <p:spPr>
          <a:xfrm>
            <a:off x="107147" y="7480406"/>
            <a:ext cx="158074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3. Celebrations</a:t>
            </a:r>
          </a:p>
        </p:txBody>
      </p:sp>
      <p:sp>
        <p:nvSpPr>
          <p:cNvPr id="53" name="Proceso 52">
            <a:extLst>
              <a:ext uri="{FF2B5EF4-FFF2-40B4-BE49-F238E27FC236}">
                <a16:creationId xmlns:a16="http://schemas.microsoft.com/office/drawing/2014/main" id="{A785BB2D-9638-E38A-9C6A-24BA6DFFAC95}"/>
              </a:ext>
            </a:extLst>
          </p:cNvPr>
          <p:cNvSpPr/>
          <p:nvPr/>
        </p:nvSpPr>
        <p:spPr>
          <a:xfrm>
            <a:off x="30728" y="7857459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Research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Spanish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Celebatrion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Proceso 53">
            <a:extLst>
              <a:ext uri="{FF2B5EF4-FFF2-40B4-BE49-F238E27FC236}">
                <a16:creationId xmlns:a16="http://schemas.microsoft.com/office/drawing/2014/main" id="{0730DAC7-3345-E4E6-6AA9-CC7D67CD68D1}"/>
              </a:ext>
            </a:extLst>
          </p:cNvPr>
          <p:cNvSpPr/>
          <p:nvPr/>
        </p:nvSpPr>
        <p:spPr>
          <a:xfrm rot="21397792">
            <a:off x="254860" y="6020053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MFL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Theatre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89350235-30F4-182B-913B-A5D170DBDA06}"/>
              </a:ext>
            </a:extLst>
          </p:cNvPr>
          <p:cNvSpPr/>
          <p:nvPr/>
        </p:nvSpPr>
        <p:spPr>
          <a:xfrm>
            <a:off x="115766" y="6615383"/>
            <a:ext cx="158074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4. Restaurant</a:t>
            </a:r>
          </a:p>
        </p:txBody>
      </p:sp>
      <p:sp>
        <p:nvSpPr>
          <p:cNvPr id="56" name="Proceso 55">
            <a:extLst>
              <a:ext uri="{FF2B5EF4-FFF2-40B4-BE49-F238E27FC236}">
                <a16:creationId xmlns:a16="http://schemas.microsoft.com/office/drawing/2014/main" id="{1E150592-9985-6C7A-3EE8-09F9FC55DD87}"/>
              </a:ext>
            </a:extLst>
          </p:cNvPr>
          <p:cNvSpPr/>
          <p:nvPr/>
        </p:nvSpPr>
        <p:spPr>
          <a:xfrm>
            <a:off x="1527852" y="6992631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Ordening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food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8" name="Proceso 57">
            <a:extLst>
              <a:ext uri="{FF2B5EF4-FFF2-40B4-BE49-F238E27FC236}">
                <a16:creationId xmlns:a16="http://schemas.microsoft.com/office/drawing/2014/main" id="{BEDBF1DC-AD68-A1CE-5690-015F5B48D950}"/>
              </a:ext>
            </a:extLst>
          </p:cNvPr>
          <p:cNvSpPr/>
          <p:nvPr/>
        </p:nvSpPr>
        <p:spPr>
          <a:xfrm>
            <a:off x="1867239" y="6438373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Tapas workshop</a:t>
            </a:r>
          </a:p>
        </p:txBody>
      </p:sp>
      <p:sp>
        <p:nvSpPr>
          <p:cNvPr id="59" name="Rounded Rectangle 107">
            <a:extLst>
              <a:ext uri="{FF2B5EF4-FFF2-40B4-BE49-F238E27FC236}">
                <a16:creationId xmlns:a16="http://schemas.microsoft.com/office/drawing/2014/main" id="{69754E80-B24A-A441-04C6-AE5B54BA1027}"/>
              </a:ext>
            </a:extLst>
          </p:cNvPr>
          <p:cNvSpPr/>
          <p:nvPr/>
        </p:nvSpPr>
        <p:spPr>
          <a:xfrm>
            <a:off x="1950849" y="6058673"/>
            <a:ext cx="1138989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5. Routines</a:t>
            </a:r>
          </a:p>
        </p:txBody>
      </p:sp>
      <p:sp>
        <p:nvSpPr>
          <p:cNvPr id="60" name="Proceso 59">
            <a:extLst>
              <a:ext uri="{FF2B5EF4-FFF2-40B4-BE49-F238E27FC236}">
                <a16:creationId xmlns:a16="http://schemas.microsoft.com/office/drawing/2014/main" id="{59CD90E2-0059-4344-4DDE-6C705C9806F2}"/>
              </a:ext>
            </a:extLst>
          </p:cNvPr>
          <p:cNvSpPr/>
          <p:nvPr/>
        </p:nvSpPr>
        <p:spPr>
          <a:xfrm>
            <a:off x="1011116" y="5513365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tense.</a:t>
            </a:r>
          </a:p>
        </p:txBody>
      </p:sp>
      <p:sp>
        <p:nvSpPr>
          <p:cNvPr id="61" name="Proceso 60">
            <a:extLst>
              <a:ext uri="{FF2B5EF4-FFF2-40B4-BE49-F238E27FC236}">
                <a16:creationId xmlns:a16="http://schemas.microsoft.com/office/drawing/2014/main" id="{52743F2D-B9D5-0324-68CE-89266D264D48}"/>
              </a:ext>
            </a:extLst>
          </p:cNvPr>
          <p:cNvSpPr/>
          <p:nvPr/>
        </p:nvSpPr>
        <p:spPr>
          <a:xfrm>
            <a:off x="2570012" y="5524623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Giving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opinion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daily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routine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3" name="Proceso 62">
            <a:extLst>
              <a:ext uri="{FF2B5EF4-FFF2-40B4-BE49-F238E27FC236}">
                <a16:creationId xmlns:a16="http://schemas.microsoft.com/office/drawing/2014/main" id="{7D50C7D1-4EB9-6B36-C8CB-523F5C2405BD}"/>
              </a:ext>
            </a:extLst>
          </p:cNvPr>
          <p:cNvSpPr/>
          <p:nvPr/>
        </p:nvSpPr>
        <p:spPr>
          <a:xfrm>
            <a:off x="125790" y="867902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present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together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ounded Rectangle 107">
            <a:extLst>
              <a:ext uri="{FF2B5EF4-FFF2-40B4-BE49-F238E27FC236}">
                <a16:creationId xmlns:a16="http://schemas.microsoft.com/office/drawing/2014/main" id="{F7DF4280-86AA-538E-B452-E96848338268}"/>
              </a:ext>
            </a:extLst>
          </p:cNvPr>
          <p:cNvSpPr/>
          <p:nvPr/>
        </p:nvSpPr>
        <p:spPr>
          <a:xfrm>
            <a:off x="5024635" y="6210192"/>
            <a:ext cx="1370798" cy="307937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1. Holidays</a:t>
            </a:r>
          </a:p>
        </p:txBody>
      </p:sp>
      <p:sp>
        <p:nvSpPr>
          <p:cNvPr id="66" name="Proceso 65">
            <a:extLst>
              <a:ext uri="{FF2B5EF4-FFF2-40B4-BE49-F238E27FC236}">
                <a16:creationId xmlns:a16="http://schemas.microsoft.com/office/drawing/2014/main" id="{1B233D0F-3B78-F67C-910C-F4BF3EA3F63B}"/>
              </a:ext>
            </a:extLst>
          </p:cNvPr>
          <p:cNvSpPr/>
          <p:nvPr/>
        </p:nvSpPr>
        <p:spPr>
          <a:xfrm>
            <a:off x="4934797" y="6652175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Discuss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holiday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ounded Rectangle 107">
            <a:extLst>
              <a:ext uri="{FF2B5EF4-FFF2-40B4-BE49-F238E27FC236}">
                <a16:creationId xmlns:a16="http://schemas.microsoft.com/office/drawing/2014/main" id="{755C221E-684D-1E78-E2B9-E528738606EB}"/>
              </a:ext>
            </a:extLst>
          </p:cNvPr>
          <p:cNvSpPr/>
          <p:nvPr/>
        </p:nvSpPr>
        <p:spPr>
          <a:xfrm>
            <a:off x="6604486" y="6234831"/>
            <a:ext cx="1771318" cy="29098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2. School aspirations</a:t>
            </a:r>
          </a:p>
        </p:txBody>
      </p:sp>
      <p:sp>
        <p:nvSpPr>
          <p:cNvPr id="68" name="Proceso 67">
            <a:extLst>
              <a:ext uri="{FF2B5EF4-FFF2-40B4-BE49-F238E27FC236}">
                <a16:creationId xmlns:a16="http://schemas.microsoft.com/office/drawing/2014/main" id="{7A1B6245-5223-5032-371F-916B17CF7225}"/>
              </a:ext>
            </a:extLst>
          </p:cNvPr>
          <p:cNvSpPr/>
          <p:nvPr/>
        </p:nvSpPr>
        <p:spPr>
          <a:xfrm>
            <a:off x="5161732" y="5636496"/>
            <a:ext cx="1370798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Consolidate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tense</a:t>
            </a:r>
          </a:p>
        </p:txBody>
      </p:sp>
      <p:sp>
        <p:nvSpPr>
          <p:cNvPr id="69" name="Proceso 68">
            <a:extLst>
              <a:ext uri="{FF2B5EF4-FFF2-40B4-BE49-F238E27FC236}">
                <a16:creationId xmlns:a16="http://schemas.microsoft.com/office/drawing/2014/main" id="{3F5B9FB8-AEA0-9B7C-032E-3EA4D691756C}"/>
              </a:ext>
            </a:extLst>
          </p:cNvPr>
          <p:cNvSpPr/>
          <p:nvPr/>
        </p:nvSpPr>
        <p:spPr>
          <a:xfrm>
            <a:off x="7863801" y="6582657"/>
            <a:ext cx="1668171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Understanding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importance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languages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Proceso 69">
            <a:extLst>
              <a:ext uri="{FF2B5EF4-FFF2-40B4-BE49-F238E27FC236}">
                <a16:creationId xmlns:a16="http://schemas.microsoft.com/office/drawing/2014/main" id="{93C63B5F-98E1-92B3-43A9-C93F03503720}"/>
              </a:ext>
            </a:extLst>
          </p:cNvPr>
          <p:cNvSpPr/>
          <p:nvPr/>
        </p:nvSpPr>
        <p:spPr>
          <a:xfrm>
            <a:off x="6395433" y="6664050"/>
            <a:ext cx="1370798" cy="40888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Footballer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seminar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ounded Rectangle 107">
            <a:extLst>
              <a:ext uri="{FF2B5EF4-FFF2-40B4-BE49-F238E27FC236}">
                <a16:creationId xmlns:a16="http://schemas.microsoft.com/office/drawing/2014/main" id="{0DFA3140-A7AB-F357-DF11-EFE3C97C1179}"/>
              </a:ext>
            </a:extLst>
          </p:cNvPr>
          <p:cNvSpPr/>
          <p:nvPr/>
        </p:nvSpPr>
        <p:spPr>
          <a:xfrm>
            <a:off x="7318002" y="5691243"/>
            <a:ext cx="1771318" cy="290988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3. Family and Friend</a:t>
            </a:r>
          </a:p>
        </p:txBody>
      </p:sp>
      <p:sp>
        <p:nvSpPr>
          <p:cNvPr id="75" name="Proceso 74">
            <a:extLst>
              <a:ext uri="{FF2B5EF4-FFF2-40B4-BE49-F238E27FC236}">
                <a16:creationId xmlns:a16="http://schemas.microsoft.com/office/drawing/2014/main" id="{0CBC9491-E938-3C0C-944D-5E539EFF42E4}"/>
              </a:ext>
            </a:extLst>
          </p:cNvPr>
          <p:cNvSpPr/>
          <p:nvPr/>
        </p:nvSpPr>
        <p:spPr>
          <a:xfrm>
            <a:off x="6636107" y="5146121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a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family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member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6" name="Rounded Rectangle 107">
            <a:extLst>
              <a:ext uri="{FF2B5EF4-FFF2-40B4-BE49-F238E27FC236}">
                <a16:creationId xmlns:a16="http://schemas.microsoft.com/office/drawing/2014/main" id="{C468C4E1-DD2B-B395-8CAE-ACCFDF3ECCB7}"/>
              </a:ext>
            </a:extLst>
          </p:cNvPr>
          <p:cNvSpPr/>
          <p:nvPr/>
        </p:nvSpPr>
        <p:spPr>
          <a:xfrm>
            <a:off x="8044908" y="4774345"/>
            <a:ext cx="1389205" cy="31805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4. My area</a:t>
            </a:r>
          </a:p>
        </p:txBody>
      </p:sp>
      <p:sp>
        <p:nvSpPr>
          <p:cNvPr id="79" name="Proceso 78">
            <a:extLst>
              <a:ext uri="{FF2B5EF4-FFF2-40B4-BE49-F238E27FC236}">
                <a16:creationId xmlns:a16="http://schemas.microsoft.com/office/drawing/2014/main" id="{8B6F7C94-74FC-E6DF-CCF7-A3211A5D00E0}"/>
              </a:ext>
            </a:extLst>
          </p:cNvPr>
          <p:cNvSpPr/>
          <p:nvPr/>
        </p:nvSpPr>
        <p:spPr>
          <a:xfrm>
            <a:off x="7665845" y="3532197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Where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would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like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live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Proceso 79">
            <a:extLst>
              <a:ext uri="{FF2B5EF4-FFF2-40B4-BE49-F238E27FC236}">
                <a16:creationId xmlns:a16="http://schemas.microsoft.com/office/drawing/2014/main" id="{A7203A24-2588-06E9-DD89-D41087D9A108}"/>
              </a:ext>
            </a:extLst>
          </p:cNvPr>
          <p:cNvSpPr/>
          <p:nvPr/>
        </p:nvSpPr>
        <p:spPr>
          <a:xfrm>
            <a:off x="6447532" y="4498523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Describing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your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area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Rounded Rectangle 107">
            <a:extLst>
              <a:ext uri="{FF2B5EF4-FFF2-40B4-BE49-F238E27FC236}">
                <a16:creationId xmlns:a16="http://schemas.microsoft.com/office/drawing/2014/main" id="{33AF4B2D-35B5-565E-0818-1A968475A3BA}"/>
              </a:ext>
            </a:extLst>
          </p:cNvPr>
          <p:cNvSpPr/>
          <p:nvPr/>
        </p:nvSpPr>
        <p:spPr>
          <a:xfrm>
            <a:off x="7407207" y="4026086"/>
            <a:ext cx="1821972" cy="31805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5. Free time activities</a:t>
            </a:r>
          </a:p>
        </p:txBody>
      </p:sp>
      <p:sp>
        <p:nvSpPr>
          <p:cNvPr id="83" name="Rounded Rectangle 107">
            <a:extLst>
              <a:ext uri="{FF2B5EF4-FFF2-40B4-BE49-F238E27FC236}">
                <a16:creationId xmlns:a16="http://schemas.microsoft.com/office/drawing/2014/main" id="{7927E9A3-D881-2E11-A4F1-F2B82902CC20}"/>
              </a:ext>
            </a:extLst>
          </p:cNvPr>
          <p:cNvSpPr/>
          <p:nvPr/>
        </p:nvSpPr>
        <p:spPr>
          <a:xfrm>
            <a:off x="5423894" y="3962348"/>
            <a:ext cx="1821972" cy="318053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dirty="0">
                <a:solidFill>
                  <a:schemeClr val="tx1"/>
                </a:solidFill>
                <a:latin typeface="Century Gothic"/>
                <a:cs typeface="Calibri"/>
              </a:rPr>
              <a:t>6. Speaking boost</a:t>
            </a:r>
          </a:p>
        </p:txBody>
      </p:sp>
      <p:sp>
        <p:nvSpPr>
          <p:cNvPr id="84" name="Proceso 83">
            <a:extLst>
              <a:ext uri="{FF2B5EF4-FFF2-40B4-BE49-F238E27FC236}">
                <a16:creationId xmlns:a16="http://schemas.microsoft.com/office/drawing/2014/main" id="{51E0B06D-0483-C0DC-2C76-2326F4372FAC}"/>
              </a:ext>
            </a:extLst>
          </p:cNvPr>
          <p:cNvSpPr/>
          <p:nvPr/>
        </p:nvSpPr>
        <p:spPr>
          <a:xfrm>
            <a:off x="5658950" y="3394391"/>
            <a:ext cx="1575034" cy="408889"/>
          </a:xfrm>
          <a:prstGeom prst="flowChartProcess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understand</a:t>
            </a:r>
            <a:r>
              <a:rPr lang="es-E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GCCSE </a:t>
            </a:r>
            <a:r>
              <a:rPr lang="es-ES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Speaking</a:t>
            </a:r>
            <a:endParaRPr lang="es-E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B7048C-5320-496B-A12F-813194677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9511-45FB-447D-8C45-09D5EF549BF2}"/>
</file>

<file path=customXml/itemProps3.xml><?xml version="1.0" encoding="utf-8"?>
<ds:datastoreItem xmlns:ds="http://schemas.openxmlformats.org/officeDocument/2006/customXml" ds:itemID="{08E59E14-43CA-4F7B-BB07-18AEECEC88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5272</TotalTime>
  <Words>529</Words>
  <Application>Microsoft Office PowerPoint</Application>
  <PresentationFormat>Papel A3 (297 x 420 mm)</PresentationFormat>
  <Paragraphs>166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Laura Caldas</cp:lastModifiedBy>
  <cp:revision>686</cp:revision>
  <cp:lastPrinted>2021-08-12T07:05:36Z</cp:lastPrinted>
  <dcterms:created xsi:type="dcterms:W3CDTF">2020-02-27T18:15:42Z</dcterms:created>
  <dcterms:modified xsi:type="dcterms:W3CDTF">2023-07-19T14:28:32Z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