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omments/modernComment_11E_DC90936F.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78" r:id="rId5"/>
    <p:sldId id="281" r:id="rId6"/>
    <p:sldId id="279" r:id="rId7"/>
    <p:sldId id="280" r:id="rId8"/>
    <p:sldId id="282" r:id="rId9"/>
    <p:sldId id="283" r:id="rId10"/>
    <p:sldId id="284" r:id="rId11"/>
    <p:sldId id="286" r:id="rId12"/>
    <p:sldId id="28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A2A93F-94C2-80C6-37DE-8667D0E0876D}" name="Lucy Clancy - RFSS" initials="LR" userId="S::lucy.clancy@rugbyfreesecondary.co.uk::f8ac228c-8e0c-4369-8e08-99d7700ff334"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3C5FE6-55FF-A2C4-BF3F-89CF01C6617B}" v="461" dt="2025-02-10T22:18:04.139"/>
    <p1510:client id="{BB05B30F-686F-47E4-0DA0-89727AE417AA}" v="213" dt="2025-02-11T12:11:31.9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y Clancy - RFSS" userId="S::lucy.clancy@rugbyfreesecondary.co.uk::f8ac228c-8e0c-4369-8e08-99d7700ff334" providerId="AD" clId="Web-{073C5FE6-55FF-A2C4-BF3F-89CF01C6617B}"/>
    <pc:docChg chg="addSld delSld modSld sldOrd">
      <pc:chgData name="Lucy Clancy - RFSS" userId="S::lucy.clancy@rugbyfreesecondary.co.uk::f8ac228c-8e0c-4369-8e08-99d7700ff334" providerId="AD" clId="Web-{073C5FE6-55FF-A2C4-BF3F-89CF01C6617B}" dt="2025-02-10T22:18:04.139" v="436" actId="20577"/>
      <pc:docMkLst>
        <pc:docMk/>
      </pc:docMkLst>
      <pc:sldChg chg="del">
        <pc:chgData name="Lucy Clancy - RFSS" userId="S::lucy.clancy@rugbyfreesecondary.co.uk::f8ac228c-8e0c-4369-8e08-99d7700ff334" providerId="AD" clId="Web-{073C5FE6-55FF-A2C4-BF3F-89CF01C6617B}" dt="2025-02-10T21:39:34.677" v="2"/>
        <pc:sldMkLst>
          <pc:docMk/>
          <pc:sldMk cId="109857222" sldId="256"/>
        </pc:sldMkLst>
      </pc:sldChg>
      <pc:sldChg chg="addSp delSp modSp add">
        <pc:chgData name="Lucy Clancy - RFSS" userId="S::lucy.clancy@rugbyfreesecondary.co.uk::f8ac228c-8e0c-4369-8e08-99d7700ff334" providerId="AD" clId="Web-{073C5FE6-55FF-A2C4-BF3F-89CF01C6617B}" dt="2025-02-10T21:50:39.678" v="45" actId="14100"/>
        <pc:sldMkLst>
          <pc:docMk/>
          <pc:sldMk cId="3005600954" sldId="278"/>
        </pc:sldMkLst>
        <pc:spChg chg="mod">
          <ac:chgData name="Lucy Clancy - RFSS" userId="S::lucy.clancy@rugbyfreesecondary.co.uk::f8ac228c-8e0c-4369-8e08-99d7700ff334" providerId="AD" clId="Web-{073C5FE6-55FF-A2C4-BF3F-89CF01C6617B}" dt="2025-02-10T21:41:30.555" v="12" actId="20577"/>
          <ac:spMkLst>
            <pc:docMk/>
            <pc:sldMk cId="3005600954" sldId="278"/>
            <ac:spMk id="2" creationId="{C7877717-EE46-DEFD-A14F-4133F9BD43FC}"/>
          </ac:spMkLst>
        </pc:spChg>
        <pc:spChg chg="mod">
          <ac:chgData name="Lucy Clancy - RFSS" userId="S::lucy.clancy@rugbyfreesecondary.co.uk::f8ac228c-8e0c-4369-8e08-99d7700ff334" providerId="AD" clId="Web-{073C5FE6-55FF-A2C4-BF3F-89CF01C6617B}" dt="2025-02-10T21:45:39.686" v="35" actId="20577"/>
          <ac:spMkLst>
            <pc:docMk/>
            <pc:sldMk cId="3005600954" sldId="278"/>
            <ac:spMk id="3" creationId="{2F6ECD15-9D74-1EBF-3574-CB666F33F3CE}"/>
          </ac:spMkLst>
        </pc:spChg>
        <pc:spChg chg="mod">
          <ac:chgData name="Lucy Clancy - RFSS" userId="S::lucy.clancy@rugbyfreesecondary.co.uk::f8ac228c-8e0c-4369-8e08-99d7700ff334" providerId="AD" clId="Web-{073C5FE6-55FF-A2C4-BF3F-89CF01C6617B}" dt="2025-02-10T21:50:08.630" v="42" actId="20577"/>
          <ac:spMkLst>
            <pc:docMk/>
            <pc:sldMk cId="3005600954" sldId="278"/>
            <ac:spMk id="8" creationId="{0F502C02-5910-EA72-DAC7-A94E0AFA45BC}"/>
          </ac:spMkLst>
        </pc:spChg>
        <pc:picChg chg="del">
          <ac:chgData name="Lucy Clancy - RFSS" userId="S::lucy.clancy@rugbyfreesecondary.co.uk::f8ac228c-8e0c-4369-8e08-99d7700ff334" providerId="AD" clId="Web-{073C5FE6-55FF-A2C4-BF3F-89CF01C6617B}" dt="2025-02-10T21:41:23.602" v="11"/>
          <ac:picMkLst>
            <pc:docMk/>
            <pc:sldMk cId="3005600954" sldId="278"/>
            <ac:picMk id="5" creationId="{5240178A-C381-B9B0-A761-84911E1AADFF}"/>
          </ac:picMkLst>
        </pc:picChg>
        <pc:picChg chg="add mod">
          <ac:chgData name="Lucy Clancy - RFSS" userId="S::lucy.clancy@rugbyfreesecondary.co.uk::f8ac228c-8e0c-4369-8e08-99d7700ff334" providerId="AD" clId="Web-{073C5FE6-55FF-A2C4-BF3F-89CF01C6617B}" dt="2025-02-10T21:50:39.678" v="45" actId="14100"/>
          <ac:picMkLst>
            <pc:docMk/>
            <pc:sldMk cId="3005600954" sldId="278"/>
            <ac:picMk id="7" creationId="{BB3078BE-FB00-8C86-A627-6E38BB44D2DE}"/>
          </ac:picMkLst>
        </pc:picChg>
      </pc:sldChg>
      <pc:sldChg chg="addSp delSp modSp new mod setBg">
        <pc:chgData name="Lucy Clancy - RFSS" userId="S::lucy.clancy@rugbyfreesecondary.co.uk::f8ac228c-8e0c-4369-8e08-99d7700ff334" providerId="AD" clId="Web-{073C5FE6-55FF-A2C4-BF3F-89CF01C6617B}" dt="2025-02-10T21:51:41.369" v="82" actId="20577"/>
        <pc:sldMkLst>
          <pc:docMk/>
          <pc:sldMk cId="948978858" sldId="279"/>
        </pc:sldMkLst>
        <pc:spChg chg="mod">
          <ac:chgData name="Lucy Clancy - RFSS" userId="S::lucy.clancy@rugbyfreesecondary.co.uk::f8ac228c-8e0c-4369-8e08-99d7700ff334" providerId="AD" clId="Web-{073C5FE6-55FF-A2C4-BF3F-89CF01C6617B}" dt="2025-02-10T21:51:41.369" v="82" actId="20577"/>
          <ac:spMkLst>
            <pc:docMk/>
            <pc:sldMk cId="948978858" sldId="279"/>
            <ac:spMk id="2" creationId="{90E498A9-F7E8-0222-1833-76EDC121DD0E}"/>
          </ac:spMkLst>
        </pc:spChg>
        <pc:spChg chg="del mod">
          <ac:chgData name="Lucy Clancy - RFSS" userId="S::lucy.clancy@rugbyfreesecondary.co.uk::f8ac228c-8e0c-4369-8e08-99d7700ff334" providerId="AD" clId="Web-{073C5FE6-55FF-A2C4-BF3F-89CF01C6617B}" dt="2025-02-10T21:51:00.116" v="50"/>
          <ac:spMkLst>
            <pc:docMk/>
            <pc:sldMk cId="948978858" sldId="279"/>
            <ac:spMk id="3" creationId="{368872B0-ED2E-5354-FE2E-9904122DAE67}"/>
          </ac:spMkLst>
        </pc:spChg>
        <pc:spChg chg="del">
          <ac:chgData name="Lucy Clancy - RFSS" userId="S::lucy.clancy@rugbyfreesecondary.co.uk::f8ac228c-8e0c-4369-8e08-99d7700ff334" providerId="AD" clId="Web-{073C5FE6-55FF-A2C4-BF3F-89CF01C6617B}" dt="2025-02-10T21:50:47.381" v="46"/>
          <ac:spMkLst>
            <pc:docMk/>
            <pc:sldMk cId="948978858" sldId="279"/>
            <ac:spMk id="4" creationId="{2C532B0E-10BC-1590-D99D-D8639812098B}"/>
          </ac:spMkLst>
        </pc:spChg>
        <pc:spChg chg="add">
          <ac:chgData name="Lucy Clancy - RFSS" userId="S::lucy.clancy@rugbyfreesecondary.co.uk::f8ac228c-8e0c-4369-8e08-99d7700ff334" providerId="AD" clId="Web-{073C5FE6-55FF-A2C4-BF3F-89CF01C6617B}" dt="2025-02-10T21:51:00.116" v="50"/>
          <ac:spMkLst>
            <pc:docMk/>
            <pc:sldMk cId="948978858" sldId="279"/>
            <ac:spMk id="9" creationId="{BACC6370-2D7E-4714-9D71-7542949D7D5D}"/>
          </ac:spMkLst>
        </pc:spChg>
        <pc:spChg chg="add">
          <ac:chgData name="Lucy Clancy - RFSS" userId="S::lucy.clancy@rugbyfreesecondary.co.uk::f8ac228c-8e0c-4369-8e08-99d7700ff334" providerId="AD" clId="Web-{073C5FE6-55FF-A2C4-BF3F-89CF01C6617B}" dt="2025-02-10T21:51:00.116" v="50"/>
          <ac:spMkLst>
            <pc:docMk/>
            <pc:sldMk cId="948978858" sldId="279"/>
            <ac:spMk id="11" creationId="{F68B3F68-107C-434F-AA38-110D5EA91B85}"/>
          </ac:spMkLst>
        </pc:spChg>
        <pc:spChg chg="add">
          <ac:chgData name="Lucy Clancy - RFSS" userId="S::lucy.clancy@rugbyfreesecondary.co.uk::f8ac228c-8e0c-4369-8e08-99d7700ff334" providerId="AD" clId="Web-{073C5FE6-55FF-A2C4-BF3F-89CF01C6617B}" dt="2025-02-10T21:51:00.116" v="50"/>
          <ac:spMkLst>
            <pc:docMk/>
            <pc:sldMk cId="948978858" sldId="279"/>
            <ac:spMk id="13" creationId="{AAD0DBB9-1A4B-4391-81D4-CB19F9AB918A}"/>
          </ac:spMkLst>
        </pc:spChg>
        <pc:spChg chg="add">
          <ac:chgData name="Lucy Clancy - RFSS" userId="S::lucy.clancy@rugbyfreesecondary.co.uk::f8ac228c-8e0c-4369-8e08-99d7700ff334" providerId="AD" clId="Web-{073C5FE6-55FF-A2C4-BF3F-89CF01C6617B}" dt="2025-02-10T21:51:00.116" v="50"/>
          <ac:spMkLst>
            <pc:docMk/>
            <pc:sldMk cId="948978858" sldId="279"/>
            <ac:spMk id="15" creationId="{063BBA22-50EA-4C4D-BE05-F1CE4E63AA56}"/>
          </ac:spMkLst>
        </pc:spChg>
        <pc:graphicFrameChg chg="add">
          <ac:chgData name="Lucy Clancy - RFSS" userId="S::lucy.clancy@rugbyfreesecondary.co.uk::f8ac228c-8e0c-4369-8e08-99d7700ff334" providerId="AD" clId="Web-{073C5FE6-55FF-A2C4-BF3F-89CF01C6617B}" dt="2025-02-10T21:51:00.116" v="50"/>
          <ac:graphicFrameMkLst>
            <pc:docMk/>
            <pc:sldMk cId="948978858" sldId="279"/>
            <ac:graphicFrameMk id="5" creationId="{965974C9-7CA8-A0ED-A02E-C26443A07393}"/>
          </ac:graphicFrameMkLst>
        </pc:graphicFrameChg>
      </pc:sldChg>
      <pc:sldChg chg="add del">
        <pc:chgData name="Lucy Clancy - RFSS" userId="S::lucy.clancy@rugbyfreesecondary.co.uk::f8ac228c-8e0c-4369-8e08-99d7700ff334" providerId="AD" clId="Web-{073C5FE6-55FF-A2C4-BF3F-89CF01C6617B}" dt="2025-02-10T21:39:48.865" v="3"/>
        <pc:sldMkLst>
          <pc:docMk/>
          <pc:sldMk cId="1371397300" sldId="279"/>
        </pc:sldMkLst>
      </pc:sldChg>
      <pc:sldChg chg="modSp new">
        <pc:chgData name="Lucy Clancy - RFSS" userId="S::lucy.clancy@rugbyfreesecondary.co.uk::f8ac228c-8e0c-4369-8e08-99d7700ff334" providerId="AD" clId="Web-{073C5FE6-55FF-A2C4-BF3F-89CF01C6617B}" dt="2025-02-10T22:05:24.775" v="221" actId="1076"/>
        <pc:sldMkLst>
          <pc:docMk/>
          <pc:sldMk cId="54014900" sldId="280"/>
        </pc:sldMkLst>
        <pc:spChg chg="mod">
          <ac:chgData name="Lucy Clancy - RFSS" userId="S::lucy.clancy@rugbyfreesecondary.co.uk::f8ac228c-8e0c-4369-8e08-99d7700ff334" providerId="AD" clId="Web-{073C5FE6-55FF-A2C4-BF3F-89CF01C6617B}" dt="2025-02-10T22:05:24.775" v="221" actId="1076"/>
          <ac:spMkLst>
            <pc:docMk/>
            <pc:sldMk cId="54014900" sldId="280"/>
            <ac:spMk id="2" creationId="{1601DDE1-85A2-CA17-8896-258BB11D5100}"/>
          </ac:spMkLst>
        </pc:spChg>
        <pc:spChg chg="mod">
          <ac:chgData name="Lucy Clancy - RFSS" userId="S::lucy.clancy@rugbyfreesecondary.co.uk::f8ac228c-8e0c-4369-8e08-99d7700ff334" providerId="AD" clId="Web-{073C5FE6-55FF-A2C4-BF3F-89CF01C6617B}" dt="2025-02-10T22:05:18.212" v="220" actId="14100"/>
          <ac:spMkLst>
            <pc:docMk/>
            <pc:sldMk cId="54014900" sldId="280"/>
            <ac:spMk id="3" creationId="{06F6D7A2-1670-72E4-3E2E-4FD08A5017EA}"/>
          </ac:spMkLst>
        </pc:spChg>
        <pc:spChg chg="mod">
          <ac:chgData name="Lucy Clancy - RFSS" userId="S::lucy.clancy@rugbyfreesecondary.co.uk::f8ac228c-8e0c-4369-8e08-99d7700ff334" providerId="AD" clId="Web-{073C5FE6-55FF-A2C4-BF3F-89CF01C6617B}" dt="2025-02-10T22:05:18.212" v="220" actId="14100"/>
          <ac:spMkLst>
            <pc:docMk/>
            <pc:sldMk cId="54014900" sldId="280"/>
            <ac:spMk id="4" creationId="{2AC69D50-1DDF-63A3-F15F-38F3CC3CCC71}"/>
          </ac:spMkLst>
        </pc:spChg>
      </pc:sldChg>
      <pc:sldChg chg="addSp delSp modSp new mod ord setBg">
        <pc:chgData name="Lucy Clancy - RFSS" userId="S::lucy.clancy@rugbyfreesecondary.co.uk::f8ac228c-8e0c-4369-8e08-99d7700ff334" providerId="AD" clId="Web-{073C5FE6-55FF-A2C4-BF3F-89CF01C6617B}" dt="2025-02-10T21:55:40.846" v="116" actId="20577"/>
        <pc:sldMkLst>
          <pc:docMk/>
          <pc:sldMk cId="755613287" sldId="281"/>
        </pc:sldMkLst>
        <pc:spChg chg="mod">
          <ac:chgData name="Lucy Clancy - RFSS" userId="S::lucy.clancy@rugbyfreesecondary.co.uk::f8ac228c-8e0c-4369-8e08-99d7700ff334" providerId="AD" clId="Web-{073C5FE6-55FF-A2C4-BF3F-89CF01C6617B}" dt="2025-02-10T21:55:29.002" v="114"/>
          <ac:spMkLst>
            <pc:docMk/>
            <pc:sldMk cId="755613287" sldId="281"/>
            <ac:spMk id="2" creationId="{A616A953-AA27-8595-D3D9-AEF3600D3A99}"/>
          </ac:spMkLst>
        </pc:spChg>
        <pc:spChg chg="mod">
          <ac:chgData name="Lucy Clancy - RFSS" userId="S::lucy.clancy@rugbyfreesecondary.co.uk::f8ac228c-8e0c-4369-8e08-99d7700ff334" providerId="AD" clId="Web-{073C5FE6-55FF-A2C4-BF3F-89CF01C6617B}" dt="2025-02-10T21:55:40.846" v="116" actId="20577"/>
          <ac:spMkLst>
            <pc:docMk/>
            <pc:sldMk cId="755613287" sldId="281"/>
            <ac:spMk id="3" creationId="{88BECB8F-B45B-612B-31FF-261F25A64C01}"/>
          </ac:spMkLst>
        </pc:spChg>
        <pc:spChg chg="del">
          <ac:chgData name="Lucy Clancy - RFSS" userId="S::lucy.clancy@rugbyfreesecondary.co.uk::f8ac228c-8e0c-4369-8e08-99d7700ff334" providerId="AD" clId="Web-{073C5FE6-55FF-A2C4-BF3F-89CF01C6617B}" dt="2025-02-10T21:55:21.299" v="110"/>
          <ac:spMkLst>
            <pc:docMk/>
            <pc:sldMk cId="755613287" sldId="281"/>
            <ac:spMk id="4" creationId="{51354847-0C9F-B29A-0D12-3FAA29C86385}"/>
          </ac:spMkLst>
        </pc:spChg>
        <pc:spChg chg="add del">
          <ac:chgData name="Lucy Clancy - RFSS" userId="S::lucy.clancy@rugbyfreesecondary.co.uk::f8ac228c-8e0c-4369-8e08-99d7700ff334" providerId="AD" clId="Web-{073C5FE6-55FF-A2C4-BF3F-89CF01C6617B}" dt="2025-02-10T21:55:28.987" v="113"/>
          <ac:spMkLst>
            <pc:docMk/>
            <pc:sldMk cId="755613287" sldId="281"/>
            <ac:spMk id="10" creationId="{F13C74B1-5B17-4795-BED0-7140497B445A}"/>
          </ac:spMkLst>
        </pc:spChg>
        <pc:spChg chg="add del">
          <ac:chgData name="Lucy Clancy - RFSS" userId="S::lucy.clancy@rugbyfreesecondary.co.uk::f8ac228c-8e0c-4369-8e08-99d7700ff334" providerId="AD" clId="Web-{073C5FE6-55FF-A2C4-BF3F-89CF01C6617B}" dt="2025-02-10T21:55:28.987" v="113"/>
          <ac:spMkLst>
            <pc:docMk/>
            <pc:sldMk cId="755613287" sldId="281"/>
            <ac:spMk id="12" creationId="{D4974D33-8DC5-464E-8C6D-BE58F0669C17}"/>
          </ac:spMkLst>
        </pc:spChg>
        <pc:spChg chg="add">
          <ac:chgData name="Lucy Clancy - RFSS" userId="S::lucy.clancy@rugbyfreesecondary.co.uk::f8ac228c-8e0c-4369-8e08-99d7700ff334" providerId="AD" clId="Web-{073C5FE6-55FF-A2C4-BF3F-89CF01C6617B}" dt="2025-02-10T21:55:29.002" v="114"/>
          <ac:spMkLst>
            <pc:docMk/>
            <pc:sldMk cId="755613287" sldId="281"/>
            <ac:spMk id="14" creationId="{743AA782-23D1-4521-8CAD-47662984AA08}"/>
          </ac:spMkLst>
        </pc:spChg>
        <pc:spChg chg="add">
          <ac:chgData name="Lucy Clancy - RFSS" userId="S::lucy.clancy@rugbyfreesecondary.co.uk::f8ac228c-8e0c-4369-8e08-99d7700ff334" providerId="AD" clId="Web-{073C5FE6-55FF-A2C4-BF3F-89CF01C6617B}" dt="2025-02-10T21:55:29.002" v="114"/>
          <ac:spMkLst>
            <pc:docMk/>
            <pc:sldMk cId="755613287" sldId="281"/>
            <ac:spMk id="15" creationId="{650D18FE-0824-4A46-B22C-A86B52E5780A}"/>
          </ac:spMkLst>
        </pc:spChg>
        <pc:picChg chg="add mod">
          <ac:chgData name="Lucy Clancy - RFSS" userId="S::lucy.clancy@rugbyfreesecondary.co.uk::f8ac228c-8e0c-4369-8e08-99d7700ff334" providerId="AD" clId="Web-{073C5FE6-55FF-A2C4-BF3F-89CF01C6617B}" dt="2025-02-10T21:55:29.002" v="114"/>
          <ac:picMkLst>
            <pc:docMk/>
            <pc:sldMk cId="755613287" sldId="281"/>
            <ac:picMk id="5" creationId="{8FE5A214-C57C-5D54-B83C-499EAD6A5E78}"/>
          </ac:picMkLst>
        </pc:picChg>
      </pc:sldChg>
      <pc:sldChg chg="addSp delSp modSp new mod setBg modNotes">
        <pc:chgData name="Lucy Clancy - RFSS" userId="S::lucy.clancy@rugbyfreesecondary.co.uk::f8ac228c-8e0c-4369-8e08-99d7700ff334" providerId="AD" clId="Web-{073C5FE6-55FF-A2C4-BF3F-89CF01C6617B}" dt="2025-02-10T22:11:08.300" v="266" actId="20577"/>
        <pc:sldMkLst>
          <pc:docMk/>
          <pc:sldMk cId="161191041" sldId="282"/>
        </pc:sldMkLst>
        <pc:spChg chg="mod">
          <ac:chgData name="Lucy Clancy - RFSS" userId="S::lucy.clancy@rugbyfreesecondary.co.uk::f8ac228c-8e0c-4369-8e08-99d7700ff334" providerId="AD" clId="Web-{073C5FE6-55FF-A2C4-BF3F-89CF01C6617B}" dt="2025-02-10T22:11:04.113" v="265"/>
          <ac:spMkLst>
            <pc:docMk/>
            <pc:sldMk cId="161191041" sldId="282"/>
            <ac:spMk id="2" creationId="{2BC1E7CA-0AA6-D8BA-EF65-7830681468D3}"/>
          </ac:spMkLst>
        </pc:spChg>
        <pc:spChg chg="mod">
          <ac:chgData name="Lucy Clancy - RFSS" userId="S::lucy.clancy@rugbyfreesecondary.co.uk::f8ac228c-8e0c-4369-8e08-99d7700ff334" providerId="AD" clId="Web-{073C5FE6-55FF-A2C4-BF3F-89CF01C6617B}" dt="2025-02-10T22:11:08.300" v="266" actId="20577"/>
          <ac:spMkLst>
            <pc:docMk/>
            <pc:sldMk cId="161191041" sldId="282"/>
            <ac:spMk id="3" creationId="{2174D80A-15A3-6A1B-128C-410BCCA32D43}"/>
          </ac:spMkLst>
        </pc:spChg>
        <pc:spChg chg="del mod">
          <ac:chgData name="Lucy Clancy - RFSS" userId="S::lucy.clancy@rugbyfreesecondary.co.uk::f8ac228c-8e0c-4369-8e08-99d7700ff334" providerId="AD" clId="Web-{073C5FE6-55FF-A2C4-BF3F-89CF01C6617B}" dt="2025-02-10T22:07:09.841" v="243"/>
          <ac:spMkLst>
            <pc:docMk/>
            <pc:sldMk cId="161191041" sldId="282"/>
            <ac:spMk id="4" creationId="{2CDAC58B-22B2-CC7A-EB23-6AD09F390E3F}"/>
          </ac:spMkLst>
        </pc:spChg>
        <pc:spChg chg="add">
          <ac:chgData name="Lucy Clancy - RFSS" userId="S::lucy.clancy@rugbyfreesecondary.co.uk::f8ac228c-8e0c-4369-8e08-99d7700ff334" providerId="AD" clId="Web-{073C5FE6-55FF-A2C4-BF3F-89CF01C6617B}" dt="2025-02-10T22:11:04.113" v="265"/>
          <ac:spMkLst>
            <pc:docMk/>
            <pc:sldMk cId="161191041" sldId="282"/>
            <ac:spMk id="11" creationId="{743AA782-23D1-4521-8CAD-47662984AA08}"/>
          </ac:spMkLst>
        </pc:spChg>
        <pc:spChg chg="add">
          <ac:chgData name="Lucy Clancy - RFSS" userId="S::lucy.clancy@rugbyfreesecondary.co.uk::f8ac228c-8e0c-4369-8e08-99d7700ff334" providerId="AD" clId="Web-{073C5FE6-55FF-A2C4-BF3F-89CF01C6617B}" dt="2025-02-10T22:11:04.113" v="265"/>
          <ac:spMkLst>
            <pc:docMk/>
            <pc:sldMk cId="161191041" sldId="282"/>
            <ac:spMk id="13" creationId="{650D18FE-0824-4A46-B22C-A86B52E5780A}"/>
          </ac:spMkLst>
        </pc:spChg>
        <pc:picChg chg="add mod">
          <ac:chgData name="Lucy Clancy - RFSS" userId="S::lucy.clancy@rugbyfreesecondary.co.uk::f8ac228c-8e0c-4369-8e08-99d7700ff334" providerId="AD" clId="Web-{073C5FE6-55FF-A2C4-BF3F-89CF01C6617B}" dt="2025-02-10T22:11:04.113" v="265"/>
          <ac:picMkLst>
            <pc:docMk/>
            <pc:sldMk cId="161191041" sldId="282"/>
            <ac:picMk id="6" creationId="{A17372B6-321C-801F-54C7-F0EF2758CA70}"/>
          </ac:picMkLst>
        </pc:picChg>
      </pc:sldChg>
      <pc:sldChg chg="addSp delSp modSp new mod setBg modClrScheme chgLayout">
        <pc:chgData name="Lucy Clancy - RFSS" userId="S::lucy.clancy@rugbyfreesecondary.co.uk::f8ac228c-8e0c-4369-8e08-99d7700ff334" providerId="AD" clId="Web-{073C5FE6-55FF-A2C4-BF3F-89CF01C6617B}" dt="2025-02-10T22:11:28.066" v="267" actId="20577"/>
        <pc:sldMkLst>
          <pc:docMk/>
          <pc:sldMk cId="239551744" sldId="283"/>
        </pc:sldMkLst>
        <pc:spChg chg="mod ord">
          <ac:chgData name="Lucy Clancy - RFSS" userId="S::lucy.clancy@rugbyfreesecondary.co.uk::f8ac228c-8e0c-4369-8e08-99d7700ff334" providerId="AD" clId="Web-{073C5FE6-55FF-A2C4-BF3F-89CF01C6617B}" dt="2025-02-10T22:10:38.018" v="262"/>
          <ac:spMkLst>
            <pc:docMk/>
            <pc:sldMk cId="239551744" sldId="283"/>
            <ac:spMk id="2" creationId="{44FD16A8-A5AF-0611-E7C0-BB9039F1CC2F}"/>
          </ac:spMkLst>
        </pc:spChg>
        <pc:spChg chg="mod ord">
          <ac:chgData name="Lucy Clancy - RFSS" userId="S::lucy.clancy@rugbyfreesecondary.co.uk::f8ac228c-8e0c-4369-8e08-99d7700ff334" providerId="AD" clId="Web-{073C5FE6-55FF-A2C4-BF3F-89CF01C6617B}" dt="2025-02-10T22:11:28.066" v="267" actId="20577"/>
          <ac:spMkLst>
            <pc:docMk/>
            <pc:sldMk cId="239551744" sldId="283"/>
            <ac:spMk id="3" creationId="{55806A33-35BB-8F4B-2470-1341987BEBF1}"/>
          </ac:spMkLst>
        </pc:spChg>
        <pc:spChg chg="del">
          <ac:chgData name="Lucy Clancy - RFSS" userId="S::lucy.clancy@rugbyfreesecondary.co.uk::f8ac228c-8e0c-4369-8e08-99d7700ff334" providerId="AD" clId="Web-{073C5FE6-55FF-A2C4-BF3F-89CF01C6617B}" dt="2025-02-10T22:09:57.002" v="248"/>
          <ac:spMkLst>
            <pc:docMk/>
            <pc:sldMk cId="239551744" sldId="283"/>
            <ac:spMk id="4" creationId="{125E2467-EF47-36D1-DD48-2CF7CFBF1C66}"/>
          </ac:spMkLst>
        </pc:spChg>
        <pc:spChg chg="add">
          <ac:chgData name="Lucy Clancy - RFSS" userId="S::lucy.clancy@rugbyfreesecondary.co.uk::f8ac228c-8e0c-4369-8e08-99d7700ff334" providerId="AD" clId="Web-{073C5FE6-55FF-A2C4-BF3F-89CF01C6617B}" dt="2025-02-10T22:10:38.018" v="262"/>
          <ac:spMkLst>
            <pc:docMk/>
            <pc:sldMk cId="239551744" sldId="283"/>
            <ac:spMk id="8" creationId="{9B6CD22E-2269-419F-9E81-016EA035D4C1}"/>
          </ac:spMkLst>
        </pc:spChg>
        <pc:spChg chg="add">
          <ac:chgData name="Lucy Clancy - RFSS" userId="S::lucy.clancy@rugbyfreesecondary.co.uk::f8ac228c-8e0c-4369-8e08-99d7700ff334" providerId="AD" clId="Web-{073C5FE6-55FF-A2C4-BF3F-89CF01C6617B}" dt="2025-02-10T22:10:38.018" v="262"/>
          <ac:spMkLst>
            <pc:docMk/>
            <pc:sldMk cId="239551744" sldId="283"/>
            <ac:spMk id="10" creationId="{AA607D34-E2A9-4595-9DB2-5472E077CA49}"/>
          </ac:spMkLst>
        </pc:spChg>
        <pc:spChg chg="add">
          <ac:chgData name="Lucy Clancy - RFSS" userId="S::lucy.clancy@rugbyfreesecondary.co.uk::f8ac228c-8e0c-4369-8e08-99d7700ff334" providerId="AD" clId="Web-{073C5FE6-55FF-A2C4-BF3F-89CF01C6617B}" dt="2025-02-10T22:10:38.018" v="262"/>
          <ac:spMkLst>
            <pc:docMk/>
            <pc:sldMk cId="239551744" sldId="283"/>
            <ac:spMk id="12" creationId="{63DAB858-5A0C-4AFF-AAC6-705EDF8DB733}"/>
          </ac:spMkLst>
        </pc:spChg>
        <pc:spChg chg="add">
          <ac:chgData name="Lucy Clancy - RFSS" userId="S::lucy.clancy@rugbyfreesecondary.co.uk::f8ac228c-8e0c-4369-8e08-99d7700ff334" providerId="AD" clId="Web-{073C5FE6-55FF-A2C4-BF3F-89CF01C6617B}" dt="2025-02-10T22:10:38.018" v="262"/>
          <ac:spMkLst>
            <pc:docMk/>
            <pc:sldMk cId="239551744" sldId="283"/>
            <ac:spMk id="14" creationId="{8FFD9892-EDE5-4886-A313-66099DA8C8F1}"/>
          </ac:spMkLst>
        </pc:spChg>
      </pc:sldChg>
      <pc:sldChg chg="addSp modSp new mod modClrScheme chgLayout">
        <pc:chgData name="Lucy Clancy - RFSS" userId="S::lucy.clancy@rugbyfreesecondary.co.uk::f8ac228c-8e0c-4369-8e08-99d7700ff334" providerId="AD" clId="Web-{073C5FE6-55FF-A2C4-BF3F-89CF01C6617B}" dt="2025-02-10T22:15:59.870" v="400" actId="1076"/>
        <pc:sldMkLst>
          <pc:docMk/>
          <pc:sldMk cId="1213675555" sldId="284"/>
        </pc:sldMkLst>
        <pc:spChg chg="mod ord">
          <ac:chgData name="Lucy Clancy - RFSS" userId="S::lucy.clancy@rugbyfreesecondary.co.uk::f8ac228c-8e0c-4369-8e08-99d7700ff334" providerId="AD" clId="Web-{073C5FE6-55FF-A2C4-BF3F-89CF01C6617B}" dt="2025-02-10T22:15:07.134" v="369" actId="14100"/>
          <ac:spMkLst>
            <pc:docMk/>
            <pc:sldMk cId="1213675555" sldId="284"/>
            <ac:spMk id="2" creationId="{AB8E0BAB-7CF8-83A7-6A0C-07164F465207}"/>
          </ac:spMkLst>
        </pc:spChg>
        <pc:spChg chg="mod ord">
          <ac:chgData name="Lucy Clancy - RFSS" userId="S::lucy.clancy@rugbyfreesecondary.co.uk::f8ac228c-8e0c-4369-8e08-99d7700ff334" providerId="AD" clId="Web-{073C5FE6-55FF-A2C4-BF3F-89CF01C6617B}" dt="2025-02-10T22:14:57.306" v="366"/>
          <ac:spMkLst>
            <pc:docMk/>
            <pc:sldMk cId="1213675555" sldId="284"/>
            <ac:spMk id="3" creationId="{06BBE5C5-EFB1-5B35-9EA7-21537ED71008}"/>
          </ac:spMkLst>
        </pc:spChg>
        <pc:spChg chg="add mod">
          <ac:chgData name="Lucy Clancy - RFSS" userId="S::lucy.clancy@rugbyfreesecondary.co.uk::f8ac228c-8e0c-4369-8e08-99d7700ff334" providerId="AD" clId="Web-{073C5FE6-55FF-A2C4-BF3F-89CF01C6617B}" dt="2025-02-10T22:15:59.870" v="400" actId="1076"/>
          <ac:spMkLst>
            <pc:docMk/>
            <pc:sldMk cId="1213675555" sldId="284"/>
            <ac:spMk id="4" creationId="{2AF13003-4BA8-3425-4202-E29F67AEB631}"/>
          </ac:spMkLst>
        </pc:spChg>
      </pc:sldChg>
      <pc:sldChg chg="addSp modSp new mod setBg">
        <pc:chgData name="Lucy Clancy - RFSS" userId="S::lucy.clancy@rugbyfreesecondary.co.uk::f8ac228c-8e0c-4369-8e08-99d7700ff334" providerId="AD" clId="Web-{073C5FE6-55FF-A2C4-BF3F-89CF01C6617B}" dt="2025-02-10T22:18:04.139" v="436" actId="20577"/>
        <pc:sldMkLst>
          <pc:docMk/>
          <pc:sldMk cId="3319445493" sldId="285"/>
        </pc:sldMkLst>
        <pc:spChg chg="mod">
          <ac:chgData name="Lucy Clancy - RFSS" userId="S::lucy.clancy@rugbyfreesecondary.co.uk::f8ac228c-8e0c-4369-8e08-99d7700ff334" providerId="AD" clId="Web-{073C5FE6-55FF-A2C4-BF3F-89CF01C6617B}" dt="2025-02-10T22:17:55.748" v="434"/>
          <ac:spMkLst>
            <pc:docMk/>
            <pc:sldMk cId="3319445493" sldId="285"/>
            <ac:spMk id="2" creationId="{6AE8B56E-C56B-DEFE-5DA7-3B8AD1E15289}"/>
          </ac:spMkLst>
        </pc:spChg>
        <pc:spChg chg="mod">
          <ac:chgData name="Lucy Clancy - RFSS" userId="S::lucy.clancy@rugbyfreesecondary.co.uk::f8ac228c-8e0c-4369-8e08-99d7700ff334" providerId="AD" clId="Web-{073C5FE6-55FF-A2C4-BF3F-89CF01C6617B}" dt="2025-02-10T22:18:04.139" v="436" actId="20577"/>
          <ac:spMkLst>
            <pc:docMk/>
            <pc:sldMk cId="3319445493" sldId="285"/>
            <ac:spMk id="3" creationId="{079D6573-262B-0624-E869-9D7D60780CC2}"/>
          </ac:spMkLst>
        </pc:spChg>
        <pc:spChg chg="add">
          <ac:chgData name="Lucy Clancy - RFSS" userId="S::lucy.clancy@rugbyfreesecondary.co.uk::f8ac228c-8e0c-4369-8e08-99d7700ff334" providerId="AD" clId="Web-{073C5FE6-55FF-A2C4-BF3F-89CF01C6617B}" dt="2025-02-10T22:17:55.748" v="434"/>
          <ac:spMkLst>
            <pc:docMk/>
            <pc:sldMk cId="3319445493" sldId="285"/>
            <ac:spMk id="8" creationId="{100EDD19-6802-4EC3-95CE-CFFAB042CFD6}"/>
          </ac:spMkLst>
        </pc:spChg>
        <pc:spChg chg="add">
          <ac:chgData name="Lucy Clancy - RFSS" userId="S::lucy.clancy@rugbyfreesecondary.co.uk::f8ac228c-8e0c-4369-8e08-99d7700ff334" providerId="AD" clId="Web-{073C5FE6-55FF-A2C4-BF3F-89CF01C6617B}" dt="2025-02-10T22:17:55.748" v="434"/>
          <ac:spMkLst>
            <pc:docMk/>
            <pc:sldMk cId="3319445493" sldId="285"/>
            <ac:spMk id="10" creationId="{DB17E863-922E-4C26-BD64-E8FD41D28661}"/>
          </ac:spMkLst>
        </pc:spChg>
      </pc:sldChg>
    </pc:docChg>
  </pc:docChgLst>
  <pc:docChgLst>
    <pc:chgData name="Lucy Clancy - RFSS" userId="S::lucy.clancy@rugbyfreesecondary.co.uk::f8ac228c-8e0c-4369-8e08-99d7700ff334" providerId="AD" clId="Web-{BB05B30F-686F-47E4-0DA0-89727AE417AA}"/>
    <pc:docChg chg="mod addSld delSld modSld">
      <pc:chgData name="Lucy Clancy - RFSS" userId="S::lucy.clancy@rugbyfreesecondary.co.uk::f8ac228c-8e0c-4369-8e08-99d7700ff334" providerId="AD" clId="Web-{BB05B30F-686F-47E4-0DA0-89727AE417AA}" dt="2025-02-11T12:11:31.962" v="207" actId="20577"/>
      <pc:docMkLst>
        <pc:docMk/>
      </pc:docMkLst>
      <pc:sldChg chg="modSp">
        <pc:chgData name="Lucy Clancy - RFSS" userId="S::lucy.clancy@rugbyfreesecondary.co.uk::f8ac228c-8e0c-4369-8e08-99d7700ff334" providerId="AD" clId="Web-{BB05B30F-686F-47E4-0DA0-89727AE417AA}" dt="2025-02-11T11:57:32.548" v="27" actId="20577"/>
        <pc:sldMkLst>
          <pc:docMk/>
          <pc:sldMk cId="3005600954" sldId="278"/>
        </pc:sldMkLst>
        <pc:spChg chg="mod">
          <ac:chgData name="Lucy Clancy - RFSS" userId="S::lucy.clancy@rugbyfreesecondary.co.uk::f8ac228c-8e0c-4369-8e08-99d7700ff334" providerId="AD" clId="Web-{BB05B30F-686F-47E4-0DA0-89727AE417AA}" dt="2025-02-11T11:57:32.548" v="27" actId="20577"/>
          <ac:spMkLst>
            <pc:docMk/>
            <pc:sldMk cId="3005600954" sldId="278"/>
            <ac:spMk id="2" creationId="{C7877717-EE46-DEFD-A14F-4133F9BD43FC}"/>
          </ac:spMkLst>
        </pc:spChg>
      </pc:sldChg>
      <pc:sldChg chg="modSp">
        <pc:chgData name="Lucy Clancy - RFSS" userId="S::lucy.clancy@rugbyfreesecondary.co.uk::f8ac228c-8e0c-4369-8e08-99d7700ff334" providerId="AD" clId="Web-{BB05B30F-686F-47E4-0DA0-89727AE417AA}" dt="2025-02-11T11:57:50.096" v="42" actId="20577"/>
        <pc:sldMkLst>
          <pc:docMk/>
          <pc:sldMk cId="948978858" sldId="279"/>
        </pc:sldMkLst>
        <pc:spChg chg="mod">
          <ac:chgData name="Lucy Clancy - RFSS" userId="S::lucy.clancy@rugbyfreesecondary.co.uk::f8ac228c-8e0c-4369-8e08-99d7700ff334" providerId="AD" clId="Web-{BB05B30F-686F-47E4-0DA0-89727AE417AA}" dt="2025-02-11T11:57:50.096" v="42" actId="20577"/>
          <ac:spMkLst>
            <pc:docMk/>
            <pc:sldMk cId="948978858" sldId="279"/>
            <ac:spMk id="2" creationId="{90E498A9-F7E8-0222-1833-76EDC121DD0E}"/>
          </ac:spMkLst>
        </pc:spChg>
      </pc:sldChg>
      <pc:sldChg chg="modSp">
        <pc:chgData name="Lucy Clancy - RFSS" userId="S::lucy.clancy@rugbyfreesecondary.co.uk::f8ac228c-8e0c-4369-8e08-99d7700ff334" providerId="AD" clId="Web-{BB05B30F-686F-47E4-0DA0-89727AE417AA}" dt="2025-02-11T11:57:03.483" v="23" actId="20577"/>
        <pc:sldMkLst>
          <pc:docMk/>
          <pc:sldMk cId="239551744" sldId="283"/>
        </pc:sldMkLst>
        <pc:spChg chg="mod">
          <ac:chgData name="Lucy Clancy - RFSS" userId="S::lucy.clancy@rugbyfreesecondary.co.uk::f8ac228c-8e0c-4369-8e08-99d7700ff334" providerId="AD" clId="Web-{BB05B30F-686F-47E4-0DA0-89727AE417AA}" dt="2025-02-11T11:57:03.483" v="23" actId="20577"/>
          <ac:spMkLst>
            <pc:docMk/>
            <pc:sldMk cId="239551744" sldId="283"/>
            <ac:spMk id="3" creationId="{55806A33-35BB-8F4B-2470-1341987BEBF1}"/>
          </ac:spMkLst>
        </pc:spChg>
      </pc:sldChg>
      <pc:sldChg chg="modSp">
        <pc:chgData name="Lucy Clancy - RFSS" userId="S::lucy.clancy@rugbyfreesecondary.co.uk::f8ac228c-8e0c-4369-8e08-99d7700ff334" providerId="AD" clId="Web-{BB05B30F-686F-47E4-0DA0-89727AE417AA}" dt="2025-02-11T11:56:48.294" v="12" actId="20577"/>
        <pc:sldMkLst>
          <pc:docMk/>
          <pc:sldMk cId="1213675555" sldId="284"/>
        </pc:sldMkLst>
        <pc:spChg chg="mod">
          <ac:chgData name="Lucy Clancy - RFSS" userId="S::lucy.clancy@rugbyfreesecondary.co.uk::f8ac228c-8e0c-4369-8e08-99d7700ff334" providerId="AD" clId="Web-{BB05B30F-686F-47E4-0DA0-89727AE417AA}" dt="2025-02-11T11:56:48.294" v="12" actId="20577"/>
          <ac:spMkLst>
            <pc:docMk/>
            <pc:sldMk cId="1213675555" sldId="284"/>
            <ac:spMk id="2" creationId="{AB8E0BAB-7CF8-83A7-6A0C-07164F465207}"/>
          </ac:spMkLst>
        </pc:spChg>
      </pc:sldChg>
      <pc:sldChg chg="addSp delSp modSp">
        <pc:chgData name="Lucy Clancy - RFSS" userId="S::lucy.clancy@rugbyfreesecondary.co.uk::f8ac228c-8e0c-4369-8e08-99d7700ff334" providerId="AD" clId="Web-{BB05B30F-686F-47E4-0DA0-89727AE417AA}" dt="2025-02-11T12:11:31.962" v="207" actId="20577"/>
        <pc:sldMkLst>
          <pc:docMk/>
          <pc:sldMk cId="3319445493" sldId="285"/>
        </pc:sldMkLst>
        <pc:spChg chg="mod">
          <ac:chgData name="Lucy Clancy - RFSS" userId="S::lucy.clancy@rugbyfreesecondary.co.uk::f8ac228c-8e0c-4369-8e08-99d7700ff334" providerId="AD" clId="Web-{BB05B30F-686F-47E4-0DA0-89727AE417AA}" dt="2025-02-11T12:10:13.190" v="189"/>
          <ac:spMkLst>
            <pc:docMk/>
            <pc:sldMk cId="3319445493" sldId="285"/>
            <ac:spMk id="2" creationId="{6AE8B56E-C56B-DEFE-5DA7-3B8AD1E15289}"/>
          </ac:spMkLst>
        </pc:spChg>
        <pc:spChg chg="mod">
          <ac:chgData name="Lucy Clancy - RFSS" userId="S::lucy.clancy@rugbyfreesecondary.co.uk::f8ac228c-8e0c-4369-8e08-99d7700ff334" providerId="AD" clId="Web-{BB05B30F-686F-47E4-0DA0-89727AE417AA}" dt="2025-02-11T12:11:31.962" v="207" actId="20577"/>
          <ac:spMkLst>
            <pc:docMk/>
            <pc:sldMk cId="3319445493" sldId="285"/>
            <ac:spMk id="3" creationId="{079D6573-262B-0624-E869-9D7D60780CC2}"/>
          </ac:spMkLst>
        </pc:spChg>
        <pc:spChg chg="add mod">
          <ac:chgData name="Lucy Clancy - RFSS" userId="S::lucy.clancy@rugbyfreesecondary.co.uk::f8ac228c-8e0c-4369-8e08-99d7700ff334" providerId="AD" clId="Web-{BB05B30F-686F-47E4-0DA0-89727AE417AA}" dt="2025-02-11T12:10:49.927" v="201" actId="1076"/>
          <ac:spMkLst>
            <pc:docMk/>
            <pc:sldMk cId="3319445493" sldId="285"/>
            <ac:spMk id="5" creationId="{D43336E5-DADE-BA73-DD68-F6F2260379AF}"/>
          </ac:spMkLst>
        </pc:spChg>
        <pc:spChg chg="add del">
          <ac:chgData name="Lucy Clancy - RFSS" userId="S::lucy.clancy@rugbyfreesecondary.co.uk::f8ac228c-8e0c-4369-8e08-99d7700ff334" providerId="AD" clId="Web-{BB05B30F-686F-47E4-0DA0-89727AE417AA}" dt="2025-02-11T12:10:13.190" v="189"/>
          <ac:spMkLst>
            <pc:docMk/>
            <pc:sldMk cId="3319445493" sldId="285"/>
            <ac:spMk id="8" creationId="{100EDD19-6802-4EC3-95CE-CFFAB042CFD6}"/>
          </ac:spMkLst>
        </pc:spChg>
        <pc:spChg chg="add del">
          <ac:chgData name="Lucy Clancy - RFSS" userId="S::lucy.clancy@rugbyfreesecondary.co.uk::f8ac228c-8e0c-4369-8e08-99d7700ff334" providerId="AD" clId="Web-{BB05B30F-686F-47E4-0DA0-89727AE417AA}" dt="2025-02-11T12:10:13.190" v="189"/>
          <ac:spMkLst>
            <pc:docMk/>
            <pc:sldMk cId="3319445493" sldId="285"/>
            <ac:spMk id="10" creationId="{DB17E863-922E-4C26-BD64-E8FD41D28661}"/>
          </ac:spMkLst>
        </pc:spChg>
        <pc:spChg chg="add del">
          <ac:chgData name="Lucy Clancy - RFSS" userId="S::lucy.clancy@rugbyfreesecondary.co.uk::f8ac228c-8e0c-4369-8e08-99d7700ff334" providerId="AD" clId="Web-{BB05B30F-686F-47E4-0DA0-89727AE417AA}" dt="2025-02-11T12:10:13.096" v="188"/>
          <ac:spMkLst>
            <pc:docMk/>
            <pc:sldMk cId="3319445493" sldId="285"/>
            <ac:spMk id="15" creationId="{F13C74B1-5B17-4795-BED0-7140497B445A}"/>
          </ac:spMkLst>
        </pc:spChg>
        <pc:spChg chg="add del">
          <ac:chgData name="Lucy Clancy - RFSS" userId="S::lucy.clancy@rugbyfreesecondary.co.uk::f8ac228c-8e0c-4369-8e08-99d7700ff334" providerId="AD" clId="Web-{BB05B30F-686F-47E4-0DA0-89727AE417AA}" dt="2025-02-11T12:10:13.096" v="188"/>
          <ac:spMkLst>
            <pc:docMk/>
            <pc:sldMk cId="3319445493" sldId="285"/>
            <ac:spMk id="17" creationId="{D4974D33-8DC5-464E-8C6D-BE58F0669C17}"/>
          </ac:spMkLst>
        </pc:spChg>
        <pc:spChg chg="add">
          <ac:chgData name="Lucy Clancy - RFSS" userId="S::lucy.clancy@rugbyfreesecondary.co.uk::f8ac228c-8e0c-4369-8e08-99d7700ff334" providerId="AD" clId="Web-{BB05B30F-686F-47E4-0DA0-89727AE417AA}" dt="2025-02-11T12:10:13.190" v="189"/>
          <ac:spMkLst>
            <pc:docMk/>
            <pc:sldMk cId="3319445493" sldId="285"/>
            <ac:spMk id="19" creationId="{9A0D773F-7A7D-4DBB-9DEA-86BB8B8F4BC8}"/>
          </ac:spMkLst>
        </pc:spChg>
        <pc:spChg chg="add">
          <ac:chgData name="Lucy Clancy - RFSS" userId="S::lucy.clancy@rugbyfreesecondary.co.uk::f8ac228c-8e0c-4369-8e08-99d7700ff334" providerId="AD" clId="Web-{BB05B30F-686F-47E4-0DA0-89727AE417AA}" dt="2025-02-11T12:10:13.190" v="189"/>
          <ac:spMkLst>
            <pc:docMk/>
            <pc:sldMk cId="3319445493" sldId="285"/>
            <ac:spMk id="20" creationId="{7FF47CB7-972F-479F-A36D-9E72D26EC8DA}"/>
          </ac:spMkLst>
        </pc:spChg>
        <pc:spChg chg="add">
          <ac:chgData name="Lucy Clancy - RFSS" userId="S::lucy.clancy@rugbyfreesecondary.co.uk::f8ac228c-8e0c-4369-8e08-99d7700ff334" providerId="AD" clId="Web-{BB05B30F-686F-47E4-0DA0-89727AE417AA}" dt="2025-02-11T12:10:13.190" v="189"/>
          <ac:spMkLst>
            <pc:docMk/>
            <pc:sldMk cId="3319445493" sldId="285"/>
            <ac:spMk id="21" creationId="{0D153B68-5844-490D-8E67-F616D6D721CA}"/>
          </ac:spMkLst>
        </pc:spChg>
        <pc:picChg chg="add mod">
          <ac:chgData name="Lucy Clancy - RFSS" userId="S::lucy.clancy@rugbyfreesecondary.co.uk::f8ac228c-8e0c-4369-8e08-99d7700ff334" providerId="AD" clId="Web-{BB05B30F-686F-47E4-0DA0-89727AE417AA}" dt="2025-02-11T12:10:51.256" v="202" actId="1076"/>
          <ac:picMkLst>
            <pc:docMk/>
            <pc:sldMk cId="3319445493" sldId="285"/>
            <ac:picMk id="4" creationId="{BBC54ECF-25AF-AE43-CAAC-28B6C50A72A9}"/>
          </ac:picMkLst>
        </pc:picChg>
      </pc:sldChg>
      <pc:sldChg chg="addSp modSp new mod modClrScheme addAnim chgLayout">
        <pc:chgData name="Lucy Clancy - RFSS" userId="S::lucy.clancy@rugbyfreesecondary.co.uk::f8ac228c-8e0c-4369-8e08-99d7700ff334" providerId="AD" clId="Web-{BB05B30F-686F-47E4-0DA0-89727AE417AA}" dt="2025-02-11T12:08:30.181" v="183" actId="1076"/>
        <pc:sldMkLst>
          <pc:docMk/>
          <pc:sldMk cId="3700462447" sldId="286"/>
        </pc:sldMkLst>
        <pc:spChg chg="mod ord">
          <ac:chgData name="Lucy Clancy - RFSS" userId="S::lucy.clancy@rugbyfreesecondary.co.uk::f8ac228c-8e0c-4369-8e08-99d7700ff334" providerId="AD" clId="Web-{BB05B30F-686F-47E4-0DA0-89727AE417AA}" dt="2025-02-11T12:06:58.486" v="160" actId="1076"/>
          <ac:spMkLst>
            <pc:docMk/>
            <pc:sldMk cId="3700462447" sldId="286"/>
            <ac:spMk id="2" creationId="{28197808-0DFF-FAAE-4836-893B0853504E}"/>
          </ac:spMkLst>
        </pc:spChg>
        <pc:spChg chg="mod ord">
          <ac:chgData name="Lucy Clancy - RFSS" userId="S::lucy.clancy@rugbyfreesecondary.co.uk::f8ac228c-8e0c-4369-8e08-99d7700ff334" providerId="AD" clId="Web-{BB05B30F-686F-47E4-0DA0-89727AE417AA}" dt="2025-02-11T12:05:35.854" v="142" actId="20577"/>
          <ac:spMkLst>
            <pc:docMk/>
            <pc:sldMk cId="3700462447" sldId="286"/>
            <ac:spMk id="3" creationId="{2AFE05DE-E0AC-7D0D-7855-DB11AE550BB0}"/>
          </ac:spMkLst>
        </pc:spChg>
        <pc:spChg chg="add mod ord">
          <ac:chgData name="Lucy Clancy - RFSS" userId="S::lucy.clancy@rugbyfreesecondary.co.uk::f8ac228c-8e0c-4369-8e08-99d7700ff334" providerId="AD" clId="Web-{BB05B30F-686F-47E4-0DA0-89727AE417AA}" dt="2025-02-11T12:06:39.875" v="158" actId="20577"/>
          <ac:spMkLst>
            <pc:docMk/>
            <pc:sldMk cId="3700462447" sldId="286"/>
            <ac:spMk id="4" creationId="{427405B9-B9EA-D865-4DC0-5B5B0F1A5806}"/>
          </ac:spMkLst>
        </pc:spChg>
        <pc:spChg chg="add mod ord">
          <ac:chgData name="Lucy Clancy - RFSS" userId="S::lucy.clancy@rugbyfreesecondary.co.uk::f8ac228c-8e0c-4369-8e08-99d7700ff334" providerId="AD" clId="Web-{BB05B30F-686F-47E4-0DA0-89727AE417AA}" dt="2025-02-11T12:08:26.603" v="182" actId="1076"/>
          <ac:spMkLst>
            <pc:docMk/>
            <pc:sldMk cId="3700462447" sldId="286"/>
            <ac:spMk id="5" creationId="{47CDE17D-7684-2129-56B8-75CEE3869114}"/>
          </ac:spMkLst>
        </pc:spChg>
        <pc:spChg chg="add mod ord">
          <ac:chgData name="Lucy Clancy - RFSS" userId="S::lucy.clancy@rugbyfreesecondary.co.uk::f8ac228c-8e0c-4369-8e08-99d7700ff334" providerId="AD" clId="Web-{BB05B30F-686F-47E4-0DA0-89727AE417AA}" dt="2025-02-11T12:08:30.181" v="183" actId="1076"/>
          <ac:spMkLst>
            <pc:docMk/>
            <pc:sldMk cId="3700462447" sldId="286"/>
            <ac:spMk id="6" creationId="{9BC962A4-97D2-A812-6F1A-894B16E98714}"/>
          </ac:spMkLst>
        </pc:spChg>
        <pc:spChg chg="add mod">
          <ac:chgData name="Lucy Clancy - RFSS" userId="S::lucy.clancy@rugbyfreesecondary.co.uk::f8ac228c-8e0c-4369-8e08-99d7700ff334" providerId="AD" clId="Web-{BB05B30F-686F-47E4-0DA0-89727AE417AA}" dt="2025-02-11T12:08:17.633" v="180" actId="20577"/>
          <ac:spMkLst>
            <pc:docMk/>
            <pc:sldMk cId="3700462447" sldId="286"/>
            <ac:spMk id="7" creationId="{31E5EE92-0AE9-EF15-A7BA-D223442DE5F6}"/>
          </ac:spMkLst>
        </pc:spChg>
        <pc:spChg chg="add mod">
          <ac:chgData name="Lucy Clancy - RFSS" userId="S::lucy.clancy@rugbyfreesecondary.co.uk::f8ac228c-8e0c-4369-8e08-99d7700ff334" providerId="AD" clId="Web-{BB05B30F-686F-47E4-0DA0-89727AE417AA}" dt="2025-02-11T12:08:16.180" v="178" actId="20577"/>
          <ac:spMkLst>
            <pc:docMk/>
            <pc:sldMk cId="3700462447" sldId="286"/>
            <ac:spMk id="8" creationId="{34291C14-95B2-CA96-DD84-7597C759853D}"/>
          </ac:spMkLst>
        </pc:spChg>
      </pc:sldChg>
      <pc:sldChg chg="add del replId">
        <pc:chgData name="Lucy Clancy - RFSS" userId="S::lucy.clancy@rugbyfreesecondary.co.uk::f8ac228c-8e0c-4369-8e08-99d7700ff334" providerId="AD" clId="Web-{BB05B30F-686F-47E4-0DA0-89727AE417AA}" dt="2025-02-11T12:08:34.072" v="184"/>
        <pc:sldMkLst>
          <pc:docMk/>
          <pc:sldMk cId="3798167640" sldId="287"/>
        </pc:sldMkLst>
      </pc:sldChg>
    </pc:docChg>
  </pc:docChgLst>
</pc:chgInfo>
</file>

<file path=ppt/comments/modernComment_11E_DC90936F.xml><?xml version="1.0" encoding="utf-8"?>
<p188:cmLst xmlns:a="http://schemas.openxmlformats.org/drawingml/2006/main" xmlns:r="http://schemas.openxmlformats.org/officeDocument/2006/relationships" xmlns:p188="http://schemas.microsoft.com/office/powerpoint/2018/8/main">
  <p188:cm id="{77BC63C3-5F09-4495-9777-D0C1D73CB8AB}" authorId="{4AA2A93F-94C2-80C6-37DE-8667D0E0876D}" created="2025-02-11T12:02:15.431">
    <pc:sldMkLst xmlns:pc="http://schemas.microsoft.com/office/powerpoint/2013/main/command">
      <pc:docMk/>
      <pc:sldMk cId="3700462447" sldId="286"/>
    </pc:sldMkLst>
    <p188:txBody>
      <a:bodyPr/>
      <a:lstStyle/>
      <a:p>
        <a:r>
          <a:rPr lang="en-US"/>
          <a:t>Teacher - ensure you are circulating when students are discussing so you can address any misconceptions</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B53BF1-422D-49B3-BAA2-A3737D50A20C}"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7C54FA76-DFCF-42BD-8BA6-8CF900CAB21F}">
      <dgm:prSet/>
      <dgm:spPr/>
      <dgm:t>
        <a:bodyPr/>
        <a:lstStyle/>
        <a:p>
          <a:r>
            <a:rPr lang="en-US"/>
            <a:t>"What does it mean to be in a relationship?"</a:t>
          </a:r>
        </a:p>
      </dgm:t>
    </dgm:pt>
    <dgm:pt modelId="{6B809E79-641E-49D9-920B-6678D2C8B6DE}" type="parTrans" cxnId="{C8BF6843-9753-4291-A221-35D8CFFD948B}">
      <dgm:prSet/>
      <dgm:spPr/>
      <dgm:t>
        <a:bodyPr/>
        <a:lstStyle/>
        <a:p>
          <a:endParaRPr lang="en-US"/>
        </a:p>
      </dgm:t>
    </dgm:pt>
    <dgm:pt modelId="{9DD0DF49-2662-4EDD-B6BA-81B0216F9D10}" type="sibTrans" cxnId="{C8BF6843-9753-4291-A221-35D8CFFD948B}">
      <dgm:prSet/>
      <dgm:spPr/>
      <dgm:t>
        <a:bodyPr/>
        <a:lstStyle/>
        <a:p>
          <a:endParaRPr lang="en-US"/>
        </a:p>
      </dgm:t>
    </dgm:pt>
    <dgm:pt modelId="{03C39D01-E932-4314-A611-BB944519501E}">
      <dgm:prSet/>
      <dgm:spPr/>
      <dgm:t>
        <a:bodyPr/>
        <a:lstStyle/>
        <a:p>
          <a:r>
            <a:rPr lang="en-US"/>
            <a:t>"What are the different types of relationships people can have?"</a:t>
          </a:r>
        </a:p>
      </dgm:t>
    </dgm:pt>
    <dgm:pt modelId="{35A594CA-F8C2-4DB6-B362-4EA0202E065A}" type="parTrans" cxnId="{DF41E113-D803-46AD-948E-AC58E5526147}">
      <dgm:prSet/>
      <dgm:spPr/>
      <dgm:t>
        <a:bodyPr/>
        <a:lstStyle/>
        <a:p>
          <a:endParaRPr lang="en-US"/>
        </a:p>
      </dgm:t>
    </dgm:pt>
    <dgm:pt modelId="{4031E570-4B25-4389-AD3F-343C6FBB3F8E}" type="sibTrans" cxnId="{DF41E113-D803-46AD-948E-AC58E5526147}">
      <dgm:prSet/>
      <dgm:spPr/>
      <dgm:t>
        <a:bodyPr/>
        <a:lstStyle/>
        <a:p>
          <a:endParaRPr lang="en-US"/>
        </a:p>
      </dgm:t>
    </dgm:pt>
    <dgm:pt modelId="{E8A0D7A8-DC39-4B05-8FCD-28D210FE5678}">
      <dgm:prSet/>
      <dgm:spPr/>
      <dgm:t>
        <a:bodyPr/>
        <a:lstStyle/>
        <a:p>
          <a:r>
            <a:rPr lang="en-US"/>
            <a:t>"What do you think is important in a relationship?"</a:t>
          </a:r>
        </a:p>
      </dgm:t>
    </dgm:pt>
    <dgm:pt modelId="{45143DC2-007F-412A-929B-76D6AA0575C9}" type="parTrans" cxnId="{1BD9FDC8-73C8-4CC4-85EE-E9AFF263B2CF}">
      <dgm:prSet/>
      <dgm:spPr/>
      <dgm:t>
        <a:bodyPr/>
        <a:lstStyle/>
        <a:p>
          <a:endParaRPr lang="en-US"/>
        </a:p>
      </dgm:t>
    </dgm:pt>
    <dgm:pt modelId="{4BCE86C6-D9D5-4FCC-890C-4CB887D20F0C}" type="sibTrans" cxnId="{1BD9FDC8-73C8-4CC4-85EE-E9AFF263B2CF}">
      <dgm:prSet/>
      <dgm:spPr/>
      <dgm:t>
        <a:bodyPr/>
        <a:lstStyle/>
        <a:p>
          <a:endParaRPr lang="en-US"/>
        </a:p>
      </dgm:t>
    </dgm:pt>
    <dgm:pt modelId="{0C192F8B-95A3-4113-8F80-EC73B34C3853}" type="pres">
      <dgm:prSet presAssocID="{79B53BF1-422D-49B3-BAA2-A3737D50A20C}" presName="hierChild1" presStyleCnt="0">
        <dgm:presLayoutVars>
          <dgm:chPref val="1"/>
          <dgm:dir/>
          <dgm:animOne val="branch"/>
          <dgm:animLvl val="lvl"/>
          <dgm:resizeHandles/>
        </dgm:presLayoutVars>
      </dgm:prSet>
      <dgm:spPr/>
    </dgm:pt>
    <dgm:pt modelId="{E302E5E7-CDB1-4440-BD1A-2B6C17A47A39}" type="pres">
      <dgm:prSet presAssocID="{7C54FA76-DFCF-42BD-8BA6-8CF900CAB21F}" presName="hierRoot1" presStyleCnt="0"/>
      <dgm:spPr/>
    </dgm:pt>
    <dgm:pt modelId="{6E39FD55-24C5-4001-9F6D-3DDBDBC0D7F9}" type="pres">
      <dgm:prSet presAssocID="{7C54FA76-DFCF-42BD-8BA6-8CF900CAB21F}" presName="composite" presStyleCnt="0"/>
      <dgm:spPr/>
    </dgm:pt>
    <dgm:pt modelId="{3F6CE0D2-E181-408B-90AE-1534D4AC19C0}" type="pres">
      <dgm:prSet presAssocID="{7C54FA76-DFCF-42BD-8BA6-8CF900CAB21F}" presName="background" presStyleLbl="node0" presStyleIdx="0" presStyleCnt="3"/>
      <dgm:spPr/>
    </dgm:pt>
    <dgm:pt modelId="{131D8A35-B36C-4216-BE08-1F0901BB6FCC}" type="pres">
      <dgm:prSet presAssocID="{7C54FA76-DFCF-42BD-8BA6-8CF900CAB21F}" presName="text" presStyleLbl="fgAcc0" presStyleIdx="0" presStyleCnt="3">
        <dgm:presLayoutVars>
          <dgm:chPref val="3"/>
        </dgm:presLayoutVars>
      </dgm:prSet>
      <dgm:spPr/>
    </dgm:pt>
    <dgm:pt modelId="{1422B710-202F-4B85-8EC2-9EDF8458C017}" type="pres">
      <dgm:prSet presAssocID="{7C54FA76-DFCF-42BD-8BA6-8CF900CAB21F}" presName="hierChild2" presStyleCnt="0"/>
      <dgm:spPr/>
    </dgm:pt>
    <dgm:pt modelId="{5817365A-7174-4510-868A-93C1B20BA11B}" type="pres">
      <dgm:prSet presAssocID="{03C39D01-E932-4314-A611-BB944519501E}" presName="hierRoot1" presStyleCnt="0"/>
      <dgm:spPr/>
    </dgm:pt>
    <dgm:pt modelId="{FCAE5D78-B43B-49B0-990B-198A45B2A8A1}" type="pres">
      <dgm:prSet presAssocID="{03C39D01-E932-4314-A611-BB944519501E}" presName="composite" presStyleCnt="0"/>
      <dgm:spPr/>
    </dgm:pt>
    <dgm:pt modelId="{B0C32C06-0E37-44C7-B83E-2D6C24AA4897}" type="pres">
      <dgm:prSet presAssocID="{03C39D01-E932-4314-A611-BB944519501E}" presName="background" presStyleLbl="node0" presStyleIdx="1" presStyleCnt="3"/>
      <dgm:spPr/>
    </dgm:pt>
    <dgm:pt modelId="{31407FF5-49D1-4866-9D60-E1AC0D3F5B89}" type="pres">
      <dgm:prSet presAssocID="{03C39D01-E932-4314-A611-BB944519501E}" presName="text" presStyleLbl="fgAcc0" presStyleIdx="1" presStyleCnt="3">
        <dgm:presLayoutVars>
          <dgm:chPref val="3"/>
        </dgm:presLayoutVars>
      </dgm:prSet>
      <dgm:spPr/>
    </dgm:pt>
    <dgm:pt modelId="{2630FD55-7833-4C29-A2F6-522B49D84BAD}" type="pres">
      <dgm:prSet presAssocID="{03C39D01-E932-4314-A611-BB944519501E}" presName="hierChild2" presStyleCnt="0"/>
      <dgm:spPr/>
    </dgm:pt>
    <dgm:pt modelId="{8DA4F973-8F68-4A80-A1A1-F96E822AFAA3}" type="pres">
      <dgm:prSet presAssocID="{E8A0D7A8-DC39-4B05-8FCD-28D210FE5678}" presName="hierRoot1" presStyleCnt="0"/>
      <dgm:spPr/>
    </dgm:pt>
    <dgm:pt modelId="{4EE04F3A-31BF-468D-9F5B-B9A58078687A}" type="pres">
      <dgm:prSet presAssocID="{E8A0D7A8-DC39-4B05-8FCD-28D210FE5678}" presName="composite" presStyleCnt="0"/>
      <dgm:spPr/>
    </dgm:pt>
    <dgm:pt modelId="{D58BA8B8-88BC-4F8C-B16D-7A6D16A7F398}" type="pres">
      <dgm:prSet presAssocID="{E8A0D7A8-DC39-4B05-8FCD-28D210FE5678}" presName="background" presStyleLbl="node0" presStyleIdx="2" presStyleCnt="3"/>
      <dgm:spPr/>
    </dgm:pt>
    <dgm:pt modelId="{F5D16E6F-5487-476D-B9DB-19799F72F8B6}" type="pres">
      <dgm:prSet presAssocID="{E8A0D7A8-DC39-4B05-8FCD-28D210FE5678}" presName="text" presStyleLbl="fgAcc0" presStyleIdx="2" presStyleCnt="3">
        <dgm:presLayoutVars>
          <dgm:chPref val="3"/>
        </dgm:presLayoutVars>
      </dgm:prSet>
      <dgm:spPr/>
    </dgm:pt>
    <dgm:pt modelId="{1FD9DF24-01EC-4D8F-84D5-93E21C6F0EAF}" type="pres">
      <dgm:prSet presAssocID="{E8A0D7A8-DC39-4B05-8FCD-28D210FE5678}" presName="hierChild2" presStyleCnt="0"/>
      <dgm:spPr/>
    </dgm:pt>
  </dgm:ptLst>
  <dgm:cxnLst>
    <dgm:cxn modelId="{0A379E07-67D8-401E-B819-5A0B63143A05}" type="presOf" srcId="{79B53BF1-422D-49B3-BAA2-A3737D50A20C}" destId="{0C192F8B-95A3-4113-8F80-EC73B34C3853}" srcOrd="0" destOrd="0" presId="urn:microsoft.com/office/officeart/2005/8/layout/hierarchy1"/>
    <dgm:cxn modelId="{DF41E113-D803-46AD-948E-AC58E5526147}" srcId="{79B53BF1-422D-49B3-BAA2-A3737D50A20C}" destId="{03C39D01-E932-4314-A611-BB944519501E}" srcOrd="1" destOrd="0" parTransId="{35A594CA-F8C2-4DB6-B362-4EA0202E065A}" sibTransId="{4031E570-4B25-4389-AD3F-343C6FBB3F8E}"/>
    <dgm:cxn modelId="{C8BF6843-9753-4291-A221-35D8CFFD948B}" srcId="{79B53BF1-422D-49B3-BAA2-A3737D50A20C}" destId="{7C54FA76-DFCF-42BD-8BA6-8CF900CAB21F}" srcOrd="0" destOrd="0" parTransId="{6B809E79-641E-49D9-920B-6678D2C8B6DE}" sibTransId="{9DD0DF49-2662-4EDD-B6BA-81B0216F9D10}"/>
    <dgm:cxn modelId="{E2B10679-D450-41D2-8311-4D682C1AAF35}" type="presOf" srcId="{E8A0D7A8-DC39-4B05-8FCD-28D210FE5678}" destId="{F5D16E6F-5487-476D-B9DB-19799F72F8B6}" srcOrd="0" destOrd="0" presId="urn:microsoft.com/office/officeart/2005/8/layout/hierarchy1"/>
    <dgm:cxn modelId="{21C29E59-8230-4290-A8BC-EFE773E88AD1}" type="presOf" srcId="{7C54FA76-DFCF-42BD-8BA6-8CF900CAB21F}" destId="{131D8A35-B36C-4216-BE08-1F0901BB6FCC}" srcOrd="0" destOrd="0" presId="urn:microsoft.com/office/officeart/2005/8/layout/hierarchy1"/>
    <dgm:cxn modelId="{EC1B64C1-C99E-4F21-A803-A6A09F34EBAA}" type="presOf" srcId="{03C39D01-E932-4314-A611-BB944519501E}" destId="{31407FF5-49D1-4866-9D60-E1AC0D3F5B89}" srcOrd="0" destOrd="0" presId="urn:microsoft.com/office/officeart/2005/8/layout/hierarchy1"/>
    <dgm:cxn modelId="{1BD9FDC8-73C8-4CC4-85EE-E9AFF263B2CF}" srcId="{79B53BF1-422D-49B3-BAA2-A3737D50A20C}" destId="{E8A0D7A8-DC39-4B05-8FCD-28D210FE5678}" srcOrd="2" destOrd="0" parTransId="{45143DC2-007F-412A-929B-76D6AA0575C9}" sibTransId="{4BCE86C6-D9D5-4FCC-890C-4CB887D20F0C}"/>
    <dgm:cxn modelId="{936B51F6-F934-425A-8C69-25FAB37996A2}" type="presParOf" srcId="{0C192F8B-95A3-4113-8F80-EC73B34C3853}" destId="{E302E5E7-CDB1-4440-BD1A-2B6C17A47A39}" srcOrd="0" destOrd="0" presId="urn:microsoft.com/office/officeart/2005/8/layout/hierarchy1"/>
    <dgm:cxn modelId="{63E79398-BC8A-4F2A-908C-969A576A14CF}" type="presParOf" srcId="{E302E5E7-CDB1-4440-BD1A-2B6C17A47A39}" destId="{6E39FD55-24C5-4001-9F6D-3DDBDBC0D7F9}" srcOrd="0" destOrd="0" presId="urn:microsoft.com/office/officeart/2005/8/layout/hierarchy1"/>
    <dgm:cxn modelId="{FDAA6656-B151-487B-9E9D-43C304E3C36F}" type="presParOf" srcId="{6E39FD55-24C5-4001-9F6D-3DDBDBC0D7F9}" destId="{3F6CE0D2-E181-408B-90AE-1534D4AC19C0}" srcOrd="0" destOrd="0" presId="urn:microsoft.com/office/officeart/2005/8/layout/hierarchy1"/>
    <dgm:cxn modelId="{A037FD80-1760-427F-BD39-6E541D5119E5}" type="presParOf" srcId="{6E39FD55-24C5-4001-9F6D-3DDBDBC0D7F9}" destId="{131D8A35-B36C-4216-BE08-1F0901BB6FCC}" srcOrd="1" destOrd="0" presId="urn:microsoft.com/office/officeart/2005/8/layout/hierarchy1"/>
    <dgm:cxn modelId="{9403E352-6A44-46BD-862E-F5F44EA739D9}" type="presParOf" srcId="{E302E5E7-CDB1-4440-BD1A-2B6C17A47A39}" destId="{1422B710-202F-4B85-8EC2-9EDF8458C017}" srcOrd="1" destOrd="0" presId="urn:microsoft.com/office/officeart/2005/8/layout/hierarchy1"/>
    <dgm:cxn modelId="{48FF703D-2957-44F5-BBC7-B79C9BCE95E5}" type="presParOf" srcId="{0C192F8B-95A3-4113-8F80-EC73B34C3853}" destId="{5817365A-7174-4510-868A-93C1B20BA11B}" srcOrd="1" destOrd="0" presId="urn:microsoft.com/office/officeart/2005/8/layout/hierarchy1"/>
    <dgm:cxn modelId="{3E3607E3-568A-42B8-A518-1B3290254F82}" type="presParOf" srcId="{5817365A-7174-4510-868A-93C1B20BA11B}" destId="{FCAE5D78-B43B-49B0-990B-198A45B2A8A1}" srcOrd="0" destOrd="0" presId="urn:microsoft.com/office/officeart/2005/8/layout/hierarchy1"/>
    <dgm:cxn modelId="{BF6562D6-62D3-42B4-82D9-36043FAABD99}" type="presParOf" srcId="{FCAE5D78-B43B-49B0-990B-198A45B2A8A1}" destId="{B0C32C06-0E37-44C7-B83E-2D6C24AA4897}" srcOrd="0" destOrd="0" presId="urn:microsoft.com/office/officeart/2005/8/layout/hierarchy1"/>
    <dgm:cxn modelId="{17373906-307C-4B43-BE89-74B69EDB6876}" type="presParOf" srcId="{FCAE5D78-B43B-49B0-990B-198A45B2A8A1}" destId="{31407FF5-49D1-4866-9D60-E1AC0D3F5B89}" srcOrd="1" destOrd="0" presId="urn:microsoft.com/office/officeart/2005/8/layout/hierarchy1"/>
    <dgm:cxn modelId="{7D675628-9E60-486A-8E5D-C956F5664CBB}" type="presParOf" srcId="{5817365A-7174-4510-868A-93C1B20BA11B}" destId="{2630FD55-7833-4C29-A2F6-522B49D84BAD}" srcOrd="1" destOrd="0" presId="urn:microsoft.com/office/officeart/2005/8/layout/hierarchy1"/>
    <dgm:cxn modelId="{E177D5D0-6E69-4810-AAE6-C445E2259B98}" type="presParOf" srcId="{0C192F8B-95A3-4113-8F80-EC73B34C3853}" destId="{8DA4F973-8F68-4A80-A1A1-F96E822AFAA3}" srcOrd="2" destOrd="0" presId="urn:microsoft.com/office/officeart/2005/8/layout/hierarchy1"/>
    <dgm:cxn modelId="{05F5FF8E-8604-4BA7-AF81-E0BD0E8EA635}" type="presParOf" srcId="{8DA4F973-8F68-4A80-A1A1-F96E822AFAA3}" destId="{4EE04F3A-31BF-468D-9F5B-B9A58078687A}" srcOrd="0" destOrd="0" presId="urn:microsoft.com/office/officeart/2005/8/layout/hierarchy1"/>
    <dgm:cxn modelId="{5EC43590-F7E0-453B-905C-B14B9FFB354A}" type="presParOf" srcId="{4EE04F3A-31BF-468D-9F5B-B9A58078687A}" destId="{D58BA8B8-88BC-4F8C-B16D-7A6D16A7F398}" srcOrd="0" destOrd="0" presId="urn:microsoft.com/office/officeart/2005/8/layout/hierarchy1"/>
    <dgm:cxn modelId="{F608A97F-836C-4F09-8519-17EBFE354D3E}" type="presParOf" srcId="{4EE04F3A-31BF-468D-9F5B-B9A58078687A}" destId="{F5D16E6F-5487-476D-B9DB-19799F72F8B6}" srcOrd="1" destOrd="0" presId="urn:microsoft.com/office/officeart/2005/8/layout/hierarchy1"/>
    <dgm:cxn modelId="{24180A81-8A36-4BD4-AFD9-886CDD8DF72D}" type="presParOf" srcId="{8DA4F973-8F68-4A80-A1A1-F96E822AFAA3}" destId="{1FD9DF24-01EC-4D8F-84D5-93E21C6F0EA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6CE0D2-E181-408B-90AE-1534D4AC19C0}">
      <dsp:nvSpPr>
        <dsp:cNvPr id="0" name=""/>
        <dsp:cNvSpPr/>
      </dsp:nvSpPr>
      <dsp:spPr>
        <a:xfrm>
          <a:off x="0" y="706671"/>
          <a:ext cx="3073451" cy="195164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1D8A35-B36C-4216-BE08-1F0901BB6FCC}">
      <dsp:nvSpPr>
        <dsp:cNvPr id="0" name=""/>
        <dsp:cNvSpPr/>
      </dsp:nvSpPr>
      <dsp:spPr>
        <a:xfrm>
          <a:off x="341494" y="1031091"/>
          <a:ext cx="3073451" cy="195164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"What does it mean to be in a relationship?"</a:t>
          </a:r>
        </a:p>
      </dsp:txBody>
      <dsp:txXfrm>
        <a:off x="398656" y="1088253"/>
        <a:ext cx="2959127" cy="1837317"/>
      </dsp:txXfrm>
    </dsp:sp>
    <dsp:sp modelId="{B0C32C06-0E37-44C7-B83E-2D6C24AA4897}">
      <dsp:nvSpPr>
        <dsp:cNvPr id="0" name=""/>
        <dsp:cNvSpPr/>
      </dsp:nvSpPr>
      <dsp:spPr>
        <a:xfrm>
          <a:off x="3756441" y="706671"/>
          <a:ext cx="3073451" cy="195164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407FF5-49D1-4866-9D60-E1AC0D3F5B89}">
      <dsp:nvSpPr>
        <dsp:cNvPr id="0" name=""/>
        <dsp:cNvSpPr/>
      </dsp:nvSpPr>
      <dsp:spPr>
        <a:xfrm>
          <a:off x="4097935" y="1031091"/>
          <a:ext cx="3073451" cy="195164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"What are the different types of relationships people can have?"</a:t>
          </a:r>
        </a:p>
      </dsp:txBody>
      <dsp:txXfrm>
        <a:off x="4155097" y="1088253"/>
        <a:ext cx="2959127" cy="1837317"/>
      </dsp:txXfrm>
    </dsp:sp>
    <dsp:sp modelId="{D58BA8B8-88BC-4F8C-B16D-7A6D16A7F398}">
      <dsp:nvSpPr>
        <dsp:cNvPr id="0" name=""/>
        <dsp:cNvSpPr/>
      </dsp:nvSpPr>
      <dsp:spPr>
        <a:xfrm>
          <a:off x="7512882" y="706671"/>
          <a:ext cx="3073451" cy="195164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D16E6F-5487-476D-B9DB-19799F72F8B6}">
      <dsp:nvSpPr>
        <dsp:cNvPr id="0" name=""/>
        <dsp:cNvSpPr/>
      </dsp:nvSpPr>
      <dsp:spPr>
        <a:xfrm>
          <a:off x="7854377" y="1031091"/>
          <a:ext cx="3073451" cy="195164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"What do you think is important in a relationship?"</a:t>
          </a:r>
        </a:p>
      </dsp:txBody>
      <dsp:txXfrm>
        <a:off x="7911539" y="1088253"/>
        <a:ext cx="2959127" cy="183731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2F46C5-D49A-4EFD-8D42-7D1504D6BC76}" type="datetimeFigureOut">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480A56-A52D-4BA0-B34B-E8F02DB32E30}" type="slidenum">
              <a:t>‹#›</a:t>
            </a:fld>
            <a:endParaRPr lang="en-US"/>
          </a:p>
        </p:txBody>
      </p:sp>
    </p:spTree>
    <p:extLst>
      <p:ext uri="{BB962C8B-B14F-4D97-AF65-F5344CB8AC3E}">
        <p14:creationId xmlns:p14="http://schemas.microsoft.com/office/powerpoint/2010/main" val="3822242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Possible Reasons:</a:t>
            </a:r>
            <a:endParaRPr lang="en-US" dirty="0"/>
          </a:p>
          <a:p>
            <a:pPr marL="285750" indent="-285750">
              <a:buFont typeface="Arial"/>
              <a:buChar char="•"/>
            </a:pPr>
            <a:r>
              <a:rPr lang="en-US" dirty="0"/>
              <a:t>Emotional connection or love</a:t>
            </a:r>
            <a:endParaRPr lang="en-US" dirty="0">
              <a:ea typeface="Calibri"/>
              <a:cs typeface="Calibri"/>
            </a:endParaRPr>
          </a:p>
          <a:p>
            <a:pPr marL="285750" indent="-285750">
              <a:buFont typeface="Arial"/>
              <a:buChar char="•"/>
            </a:pPr>
            <a:r>
              <a:rPr lang="en-US" dirty="0"/>
              <a:t>Physical attraction</a:t>
            </a:r>
            <a:endParaRPr lang="en-US" dirty="0">
              <a:ea typeface="Calibri"/>
              <a:cs typeface="Calibri"/>
            </a:endParaRPr>
          </a:p>
          <a:p>
            <a:pPr marL="285750" indent="-285750">
              <a:buFont typeface="Arial"/>
              <a:buChar char="•"/>
            </a:pPr>
            <a:r>
              <a:rPr lang="en-US" dirty="0"/>
              <a:t>Peer pressure or societal expectations</a:t>
            </a:r>
            <a:endParaRPr lang="en-US" dirty="0">
              <a:ea typeface="Calibri"/>
              <a:cs typeface="Calibri"/>
            </a:endParaRPr>
          </a:p>
          <a:p>
            <a:pPr marL="285750" indent="-285750">
              <a:buFont typeface="Arial"/>
              <a:buChar char="•"/>
            </a:pPr>
            <a:r>
              <a:rPr lang="en-US" dirty="0"/>
              <a:t>Wanting to start a family (although this is more common in adulthood)</a:t>
            </a:r>
            <a:endParaRPr lang="en-US" dirty="0">
              <a:ea typeface="Calibri"/>
              <a:cs typeface="Calibri"/>
            </a:endParaRPr>
          </a:p>
          <a:p>
            <a:pPr marL="285750" indent="-285750">
              <a:buFont typeface="Arial"/>
              <a:buChar char="•"/>
            </a:pPr>
            <a:r>
              <a:rPr lang="en-US" dirty="0"/>
              <a:t>Curiosity or a desire to explore feelings of intimacy</a:t>
            </a:r>
            <a:endParaRPr lang="en-US" dirty="0">
              <a:ea typeface="Calibri"/>
              <a:cs typeface="Calibri"/>
            </a:endParaRPr>
          </a:p>
          <a:p>
            <a:pPr marL="285750" indent="-285750">
              <a:buFont typeface="Arial"/>
              <a:buChar char="•"/>
            </a:pPr>
            <a:r>
              <a:rPr lang="en-US" dirty="0"/>
              <a:t>Feeling of maturity or becoming an adult</a:t>
            </a:r>
            <a:endParaRPr lang="en-US" dirty="0">
              <a:ea typeface="Calibri"/>
              <a:cs typeface="Calibri"/>
            </a:endParaRPr>
          </a:p>
          <a:p>
            <a:pPr marL="285750" indent="-285750">
              <a:buFont typeface="Arial"/>
              <a:buChar char="•"/>
            </a:pPr>
            <a:r>
              <a:rPr lang="en-US" dirty="0"/>
              <a:t>To express feelings of closeness and affection</a:t>
            </a:r>
            <a:endParaRPr lang="en-US" dirty="0">
              <a:ea typeface="Calibri"/>
              <a:cs typeface="Calibri"/>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AB480A56-A52D-4BA0-B34B-E8F02DB32E30}" type="slidenum">
              <a:t>5</a:t>
            </a:fld>
            <a:endParaRPr lang="en-US"/>
          </a:p>
        </p:txBody>
      </p:sp>
    </p:spTree>
    <p:extLst>
      <p:ext uri="{BB962C8B-B14F-4D97-AF65-F5344CB8AC3E}">
        <p14:creationId xmlns:p14="http://schemas.microsoft.com/office/powerpoint/2010/main" val="555835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2/11/2025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2/11/2025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microsoft.com/office/2018/10/relationships/comments" Target="../comments/modernComment_11E_DC90936F.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77717-EE46-DEFD-A14F-4133F9BD43FC}"/>
              </a:ext>
            </a:extLst>
          </p:cNvPr>
          <p:cNvSpPr>
            <a:spLocks noGrp="1"/>
          </p:cNvSpPr>
          <p:nvPr>
            <p:ph type="title"/>
          </p:nvPr>
        </p:nvSpPr>
        <p:spPr>
          <a:xfrm>
            <a:off x="304800" y="183092"/>
            <a:ext cx="7813040" cy="762000"/>
          </a:xfrm>
        </p:spPr>
        <p:style>
          <a:lnRef idx="2">
            <a:schemeClr val="accent2"/>
          </a:lnRef>
          <a:fillRef idx="1">
            <a:schemeClr val="lt1"/>
          </a:fillRef>
          <a:effectRef idx="0">
            <a:schemeClr val="accent2"/>
          </a:effectRef>
          <a:fontRef idx="minor">
            <a:schemeClr val="dk1"/>
          </a:fontRef>
        </p:style>
        <p:txBody>
          <a:bodyPr>
            <a:norm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r>
              <a:rPr lang="en-US" sz="4000" dirty="0">
                <a:ea typeface="Calibri"/>
                <a:cs typeface="Calibri"/>
              </a:rPr>
              <a:t>Title – Why have sex? (page 14)</a:t>
            </a:r>
            <a:endParaRPr lang="en-US" sz="4000" dirty="0"/>
          </a:p>
        </p:txBody>
      </p:sp>
      <p:sp>
        <p:nvSpPr>
          <p:cNvPr id="3" name="Content Placeholder 2">
            <a:extLst>
              <a:ext uri="{FF2B5EF4-FFF2-40B4-BE49-F238E27FC236}">
                <a16:creationId xmlns:a16="http://schemas.microsoft.com/office/drawing/2014/main" id="{2F6ECD15-9D74-1EBF-3574-CB666F33F3CE}"/>
              </a:ext>
            </a:extLst>
          </p:cNvPr>
          <p:cNvSpPr>
            <a:spLocks noGrp="1"/>
          </p:cNvSpPr>
          <p:nvPr>
            <p:ph sz="half" idx="1"/>
          </p:nvPr>
        </p:nvSpPr>
        <p:spPr>
          <a:xfrm>
            <a:off x="304800" y="1148080"/>
            <a:ext cx="4348480" cy="4856269"/>
          </a:xfrm>
          <a:ln w="57150">
            <a:solidFill>
              <a:schemeClr val="tx1"/>
            </a:solidFill>
            <a:prstDash val="dash"/>
          </a:ln>
        </p:spPr>
        <p:txBody>
          <a:bodyPr vert="horz" lIns="60960" tIns="30480" rIns="60960" bIns="30480" rtlCol="0" anchor="t">
            <a:norm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marL="0" indent="0">
              <a:buNone/>
            </a:pPr>
            <a:r>
              <a:rPr lang="en-US" sz="2650" dirty="0">
                <a:ea typeface="Calibri"/>
                <a:cs typeface="Calibri"/>
              </a:rPr>
              <a:t>In today's lesson we will:</a:t>
            </a:r>
          </a:p>
          <a:p>
            <a:pPr indent="0">
              <a:buNone/>
            </a:pPr>
            <a:endParaRPr lang="en-US" sz="2650" dirty="0">
              <a:ea typeface="Calibri"/>
              <a:cs typeface="Calibri"/>
            </a:endParaRPr>
          </a:p>
          <a:p>
            <a:r>
              <a:rPr lang="en-US" sz="2200" dirty="0">
                <a:ea typeface="+mn-lt"/>
                <a:cs typeface="+mn-lt"/>
              </a:rPr>
              <a:t>Understand the different reasons people may choose to have sex.</a:t>
            </a:r>
          </a:p>
          <a:p>
            <a:r>
              <a:rPr lang="en-US" sz="2200" dirty="0">
                <a:ea typeface="+mn-lt"/>
                <a:cs typeface="+mn-lt"/>
              </a:rPr>
              <a:t>Explore the emotional, physical, and social aspects of sex.</a:t>
            </a:r>
            <a:endParaRPr lang="en-US" sz="2200"/>
          </a:p>
          <a:p>
            <a:r>
              <a:rPr lang="en-US" sz="2200" dirty="0">
                <a:ea typeface="+mn-lt"/>
                <a:cs typeface="+mn-lt"/>
              </a:rPr>
              <a:t>Emphasize the importance of respect, consent, and healthy relationships.</a:t>
            </a:r>
            <a:endParaRPr lang="en-US" sz="2200"/>
          </a:p>
          <a:p>
            <a:r>
              <a:rPr lang="en-US" sz="2200" dirty="0">
                <a:ea typeface="+mn-lt"/>
                <a:cs typeface="+mn-lt"/>
              </a:rPr>
              <a:t>Recognize the responsibilities and risks associated with sex.</a:t>
            </a:r>
          </a:p>
        </p:txBody>
      </p:sp>
      <p:sp>
        <p:nvSpPr>
          <p:cNvPr id="4" name="Content Placeholder 3">
            <a:extLst>
              <a:ext uri="{FF2B5EF4-FFF2-40B4-BE49-F238E27FC236}">
                <a16:creationId xmlns:a16="http://schemas.microsoft.com/office/drawing/2014/main" id="{D48BFC8D-101A-089D-D47D-212995948C60}"/>
              </a:ext>
            </a:extLst>
          </p:cNvPr>
          <p:cNvSpPr>
            <a:spLocks noGrp="1"/>
          </p:cNvSpPr>
          <p:nvPr>
            <p:ph sz="half" idx="2"/>
          </p:nvPr>
        </p:nvSpPr>
        <p:spPr>
          <a:xfrm>
            <a:off x="4795520" y="5323840"/>
            <a:ext cx="2174240" cy="1107229"/>
          </a:xfrm>
          <a:ln w="57150"/>
        </p:spPr>
        <p:style>
          <a:lnRef idx="2">
            <a:schemeClr val="accent2"/>
          </a:lnRef>
          <a:fillRef idx="1">
            <a:schemeClr val="lt1"/>
          </a:fillRef>
          <a:effectRef idx="0">
            <a:schemeClr val="accent2"/>
          </a:effectRef>
          <a:fontRef idx="minor">
            <a:schemeClr val="dk1"/>
          </a:fontRef>
        </p:style>
        <p:txBody>
          <a:bodyPr vert="horz" lIns="60960" tIns="30480" rIns="60960" bIns="30480" rtlCol="0" anchor="t">
            <a:no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marL="0" indent="0">
              <a:buNone/>
            </a:pPr>
            <a:r>
              <a:rPr lang="en-US" sz="3200" b="1">
                <a:ea typeface="Calibri"/>
                <a:cs typeface="Calibri"/>
              </a:rPr>
              <a:t>Today's big question is</a:t>
            </a:r>
          </a:p>
        </p:txBody>
      </p:sp>
      <p:sp>
        <p:nvSpPr>
          <p:cNvPr id="6" name="Title 1">
            <a:extLst>
              <a:ext uri="{FF2B5EF4-FFF2-40B4-BE49-F238E27FC236}">
                <a16:creationId xmlns:a16="http://schemas.microsoft.com/office/drawing/2014/main" id="{9C2D81AF-9A47-019E-6798-B80FB8E86FA4}"/>
              </a:ext>
            </a:extLst>
          </p:cNvPr>
          <p:cNvSpPr txBox="1">
            <a:spLocks/>
          </p:cNvSpPr>
          <p:nvPr/>
        </p:nvSpPr>
        <p:spPr>
          <a:xfrm>
            <a:off x="8209280" y="183092"/>
            <a:ext cx="3616960" cy="762000"/>
          </a:xfrm>
          <a:prstGeom prst="rect">
            <a:avLst/>
          </a:prstGeom>
        </p:spPr>
        <p:style>
          <a:lnRef idx="2">
            <a:schemeClr val="accent2"/>
          </a:lnRef>
          <a:fillRef idx="1">
            <a:schemeClr val="lt1"/>
          </a:fillRef>
          <a:effectRef idx="0">
            <a:schemeClr val="accent2"/>
          </a:effectRef>
          <a:fontRef idx="minor">
            <a:schemeClr val="dk1"/>
          </a:fontRef>
        </p:style>
        <p:txBody>
          <a:bodyPr vert="horz" lIns="60960" tIns="30480" rIns="60960" bIns="30480" rtlCol="0" anchor="ctr">
            <a:norm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l"/>
            <a:r>
              <a:rPr lang="en-US" sz="4000">
                <a:ea typeface="Calibri"/>
                <a:cs typeface="Calibri"/>
              </a:rPr>
              <a:t>Date:</a:t>
            </a:r>
            <a:endParaRPr lang="en-US" sz="800"/>
          </a:p>
        </p:txBody>
      </p:sp>
      <p:sp>
        <p:nvSpPr>
          <p:cNvPr id="8" name="Content Placeholder 3">
            <a:extLst>
              <a:ext uri="{FF2B5EF4-FFF2-40B4-BE49-F238E27FC236}">
                <a16:creationId xmlns:a16="http://schemas.microsoft.com/office/drawing/2014/main" id="{0F502C02-5910-EA72-DAC7-A94E0AFA45BC}"/>
              </a:ext>
            </a:extLst>
          </p:cNvPr>
          <p:cNvSpPr txBox="1">
            <a:spLocks/>
          </p:cNvSpPr>
          <p:nvPr/>
        </p:nvSpPr>
        <p:spPr>
          <a:xfrm>
            <a:off x="7122160" y="5323840"/>
            <a:ext cx="4856480" cy="1351069"/>
          </a:xfrm>
          <a:prstGeom prst="rect">
            <a:avLst/>
          </a:prstGeom>
          <a:ln w="57150" cap="flat" cmpd="sng" algn="ctr">
            <a:solidFill>
              <a:schemeClr val="accent2"/>
            </a:solidFill>
            <a:prstDash val="solid"/>
          </a:ln>
        </p:spPr>
        <p:style>
          <a:lnRef idx="2">
            <a:schemeClr val="accent2"/>
          </a:lnRef>
          <a:fillRef idx="1">
            <a:schemeClr val="lt1"/>
          </a:fillRef>
          <a:effectRef idx="0">
            <a:schemeClr val="accent2"/>
          </a:effectRef>
          <a:fontRef idx="minor">
            <a:schemeClr val="dk1"/>
          </a:fontRef>
        </p:style>
        <p:txBody>
          <a:bodyPr vert="horz" lIns="60960" tIns="30480" rIns="60960" bIns="30480" rtlCol="0" anchor="t">
            <a:no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r>
              <a:rPr lang="en-US" sz="3200" b="1" dirty="0">
                <a:ea typeface="Calibri"/>
                <a:cs typeface="Calibri"/>
              </a:rPr>
              <a:t>Why do people have sex?</a:t>
            </a:r>
          </a:p>
        </p:txBody>
      </p:sp>
      <p:pic>
        <p:nvPicPr>
          <p:cNvPr id="7" name="Picture 6" descr="Sex Advice That Is Consensual and Pleasurable - BISH">
            <a:extLst>
              <a:ext uri="{FF2B5EF4-FFF2-40B4-BE49-F238E27FC236}">
                <a16:creationId xmlns:a16="http://schemas.microsoft.com/office/drawing/2014/main" id="{BB3078BE-FB00-8C86-A627-6E38BB44D2DE}"/>
              </a:ext>
            </a:extLst>
          </p:cNvPr>
          <p:cNvPicPr>
            <a:picLocks noChangeAspect="1"/>
          </p:cNvPicPr>
          <p:nvPr/>
        </p:nvPicPr>
        <p:blipFill>
          <a:blip r:embed="rId2"/>
          <a:stretch>
            <a:fillRect/>
          </a:stretch>
        </p:blipFill>
        <p:spPr>
          <a:xfrm>
            <a:off x="5008880" y="1144746"/>
            <a:ext cx="6868159" cy="3755707"/>
          </a:xfrm>
          <a:prstGeom prst="rect">
            <a:avLst/>
          </a:prstGeom>
        </p:spPr>
      </p:pic>
    </p:spTree>
    <p:extLst>
      <p:ext uri="{BB962C8B-B14F-4D97-AF65-F5344CB8AC3E}">
        <p14:creationId xmlns:p14="http://schemas.microsoft.com/office/powerpoint/2010/main" val="3005600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16A953-AA27-8595-D3D9-AEF3600D3A99}"/>
              </a:ext>
            </a:extLst>
          </p:cNvPr>
          <p:cNvSpPr>
            <a:spLocks noGrp="1"/>
          </p:cNvSpPr>
          <p:nvPr>
            <p:ph type="title"/>
          </p:nvPr>
        </p:nvSpPr>
        <p:spPr>
          <a:xfrm>
            <a:off x="630936" y="640080"/>
            <a:ext cx="4818888" cy="1481328"/>
          </a:xfrm>
        </p:spPr>
        <p:txBody>
          <a:bodyPr vert="horz" lIns="91440" tIns="45720" rIns="91440" bIns="45720" rtlCol="0" anchor="b">
            <a:normAutofit/>
          </a:bodyPr>
          <a:lstStyle/>
          <a:p>
            <a:r>
              <a:rPr lang="en-US" sz="5000" b="1" kern="1200">
                <a:solidFill>
                  <a:schemeClr val="tx1"/>
                </a:solidFill>
                <a:latin typeface="+mj-lt"/>
                <a:ea typeface="+mj-ea"/>
                <a:cs typeface="+mj-cs"/>
              </a:rPr>
              <a:t>Acknowledge Variety:</a:t>
            </a:r>
            <a:endParaRPr lang="en-US" sz="5000" kern="1200">
              <a:solidFill>
                <a:schemeClr val="tx1"/>
              </a:solidFill>
              <a:latin typeface="+mj-lt"/>
              <a:ea typeface="+mj-ea"/>
              <a:cs typeface="+mj-cs"/>
            </a:endParaRPr>
          </a:p>
        </p:txBody>
      </p:sp>
      <p:sp>
        <p:nvSpPr>
          <p:cNvPr id="15"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8BECB8F-B45B-612B-31FF-261F25A64C01}"/>
              </a:ext>
            </a:extLst>
          </p:cNvPr>
          <p:cNvSpPr>
            <a:spLocks noGrp="1"/>
          </p:cNvSpPr>
          <p:nvPr>
            <p:ph sz="half" idx="1"/>
          </p:nvPr>
        </p:nvSpPr>
        <p:spPr>
          <a:xfrm>
            <a:off x="630936" y="2660904"/>
            <a:ext cx="4818888" cy="3547872"/>
          </a:xfrm>
        </p:spPr>
        <p:txBody>
          <a:bodyPr vert="horz" lIns="91440" tIns="45720" rIns="91440" bIns="45720" rtlCol="0" anchor="t">
            <a:normAutofit/>
          </a:bodyPr>
          <a:lstStyle/>
          <a:p>
            <a:r>
              <a:rPr lang="en-US" dirty="0"/>
              <a:t>Please remember and respect that everyone experiences relationships differently and different people may have different feelings and reasons for wanting to engage in sex.</a:t>
            </a:r>
          </a:p>
        </p:txBody>
      </p:sp>
      <p:pic>
        <p:nvPicPr>
          <p:cNvPr id="5" name="Picture 4" descr="Alert - Free signaling icons">
            <a:extLst>
              <a:ext uri="{FF2B5EF4-FFF2-40B4-BE49-F238E27FC236}">
                <a16:creationId xmlns:a16="http://schemas.microsoft.com/office/drawing/2014/main" id="{8FE5A214-C57C-5D54-B83C-499EAD6A5E78}"/>
              </a:ext>
            </a:extLst>
          </p:cNvPr>
          <p:cNvPicPr>
            <a:picLocks noChangeAspect="1"/>
          </p:cNvPicPr>
          <p:nvPr/>
        </p:nvPicPr>
        <p:blipFill>
          <a:blip r:embed="rId2"/>
          <a:stretch>
            <a:fillRect/>
          </a:stretch>
        </p:blipFill>
        <p:spPr>
          <a:xfrm>
            <a:off x="6099048" y="699516"/>
            <a:ext cx="5458968" cy="5458968"/>
          </a:xfrm>
          <a:prstGeom prst="rect">
            <a:avLst/>
          </a:prstGeom>
        </p:spPr>
      </p:pic>
    </p:spTree>
    <p:extLst>
      <p:ext uri="{BB962C8B-B14F-4D97-AF65-F5344CB8AC3E}">
        <p14:creationId xmlns:p14="http://schemas.microsoft.com/office/powerpoint/2010/main" val="755613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0E498A9-F7E8-0222-1833-76EDC121DD0E}"/>
              </a:ext>
            </a:extLst>
          </p:cNvPr>
          <p:cNvSpPr>
            <a:spLocks noGrp="1"/>
          </p:cNvSpPr>
          <p:nvPr>
            <p:ph type="title"/>
          </p:nvPr>
        </p:nvSpPr>
        <p:spPr>
          <a:xfrm>
            <a:off x="1383564" y="348865"/>
            <a:ext cx="9718111" cy="1576446"/>
          </a:xfrm>
        </p:spPr>
        <p:txBody>
          <a:bodyPr vert="horz" lIns="91440" tIns="45720" rIns="91440" bIns="45720" rtlCol="0" anchor="ctr">
            <a:normAutofit fontScale="90000"/>
          </a:bodyPr>
          <a:lstStyle/>
          <a:p>
            <a:r>
              <a:rPr lang="en-US" sz="4000" kern="1200" dirty="0">
                <a:solidFill>
                  <a:srgbClr val="FFFFFF"/>
                </a:solidFill>
                <a:latin typeface="+mj-lt"/>
                <a:ea typeface="+mj-ea"/>
                <a:cs typeface="+mj-cs"/>
              </a:rPr>
              <a:t>Class discussion</a:t>
            </a:r>
            <a:br>
              <a:rPr lang="en-US" sz="4000" dirty="0">
                <a:solidFill>
                  <a:srgbClr val="FFFFFF"/>
                </a:solidFill>
              </a:rPr>
            </a:br>
            <a:r>
              <a:rPr lang="en-US" sz="4000" dirty="0">
                <a:solidFill>
                  <a:srgbClr val="FFFFFF"/>
                </a:solidFill>
              </a:rPr>
              <a:t>Split the class into groups and assign them a question to discuss – then feedback to the class (space at the bottom of page 14)</a:t>
            </a:r>
            <a:endParaRPr lang="en-US" sz="4000" kern="1200" dirty="0">
              <a:solidFill>
                <a:srgbClr val="FFFFFF"/>
              </a:solidFill>
              <a:latin typeface="+mj-lt"/>
            </a:endParaRPr>
          </a:p>
        </p:txBody>
      </p:sp>
      <p:graphicFrame>
        <p:nvGraphicFramePr>
          <p:cNvPr id="5" name="Content Placeholder 2">
            <a:extLst>
              <a:ext uri="{FF2B5EF4-FFF2-40B4-BE49-F238E27FC236}">
                <a16:creationId xmlns:a16="http://schemas.microsoft.com/office/drawing/2014/main" id="{965974C9-7CA8-A0ED-A02E-C26443A07393}"/>
              </a:ext>
            </a:extLst>
          </p:cNvPr>
          <p:cNvGraphicFramePr>
            <a:graphicFrameLocks noGrp="1"/>
          </p:cNvGraphicFramePr>
          <p:nvPr>
            <p:ph sz="half" idx="1"/>
            <p:extLst>
              <p:ext uri="{D42A27DB-BD31-4B8C-83A1-F6EECF244321}">
                <p14:modId xmlns:p14="http://schemas.microsoft.com/office/powerpoint/2010/main" val="1329936115"/>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8978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1DDE1-85A2-CA17-8896-258BB11D5100}"/>
              </a:ext>
            </a:extLst>
          </p:cNvPr>
          <p:cNvSpPr>
            <a:spLocks noGrp="1"/>
          </p:cNvSpPr>
          <p:nvPr>
            <p:ph type="title"/>
          </p:nvPr>
        </p:nvSpPr>
        <p:spPr>
          <a:xfrm>
            <a:off x="298938" y="177556"/>
            <a:ext cx="10515600" cy="1325563"/>
          </a:xfrm>
        </p:spPr>
        <p:txBody>
          <a:bodyPr/>
          <a:lstStyle/>
          <a:p>
            <a:r>
              <a:rPr lang="en-US" dirty="0"/>
              <a:t>Let's clarify a few things first:</a:t>
            </a:r>
          </a:p>
        </p:txBody>
      </p:sp>
      <p:sp>
        <p:nvSpPr>
          <p:cNvPr id="3" name="Content Placeholder 2">
            <a:extLst>
              <a:ext uri="{FF2B5EF4-FFF2-40B4-BE49-F238E27FC236}">
                <a16:creationId xmlns:a16="http://schemas.microsoft.com/office/drawing/2014/main" id="{06F6D7A2-1670-72E4-3E2E-4FD08A5017EA}"/>
              </a:ext>
            </a:extLst>
          </p:cNvPr>
          <p:cNvSpPr>
            <a:spLocks noGrp="1"/>
          </p:cNvSpPr>
          <p:nvPr>
            <p:ph sz="half" idx="1"/>
          </p:nvPr>
        </p:nvSpPr>
        <p:spPr>
          <a:xfrm>
            <a:off x="298938" y="1684948"/>
            <a:ext cx="5181600" cy="4808538"/>
          </a:xfrm>
        </p:spPr>
        <p:txBody>
          <a:bodyPr vert="horz" lIns="91440" tIns="45720" rIns="91440" bIns="45720" rtlCol="0" anchor="t">
            <a:normAutofit/>
          </a:bodyPr>
          <a:lstStyle/>
          <a:p>
            <a:pPr marL="0" indent="0">
              <a:buNone/>
            </a:pPr>
            <a:r>
              <a:rPr lang="en-US" b="1" dirty="0">
                <a:ea typeface="+mn-lt"/>
                <a:cs typeface="+mn-lt"/>
              </a:rPr>
              <a:t>Clarify Terms:</a:t>
            </a:r>
            <a:r>
              <a:rPr lang="en-US" dirty="0">
                <a:ea typeface="+mn-lt"/>
                <a:cs typeface="+mn-lt"/>
              </a:rPr>
              <a:t> </a:t>
            </a:r>
            <a:endParaRPr lang="en-US"/>
          </a:p>
          <a:p>
            <a:r>
              <a:rPr lang="en-US" dirty="0">
                <a:ea typeface="+mn-lt"/>
                <a:cs typeface="+mn-lt"/>
              </a:rPr>
              <a:t>Sexual health - </a:t>
            </a:r>
            <a:r>
              <a:rPr lang="en-US" sz="1600" dirty="0">
                <a:latin typeface="Arial"/>
                <a:ea typeface="+mn-lt"/>
                <a:cs typeface="Arial"/>
              </a:rPr>
              <a:t>Sexual health is </a:t>
            </a:r>
            <a:r>
              <a:rPr lang="en-US" sz="1600" b="1" dirty="0">
                <a:latin typeface="Arial"/>
                <a:ea typeface="+mn-lt"/>
                <a:cs typeface="Arial"/>
              </a:rPr>
              <a:t>about well-being, not merely the absence of disease</a:t>
            </a:r>
            <a:r>
              <a:rPr lang="en-US" sz="1600" dirty="0">
                <a:latin typeface="Arial"/>
                <a:ea typeface="+mn-lt"/>
                <a:cs typeface="Arial"/>
              </a:rPr>
              <a:t>. Sexual health involves respect, safety and freedom from discrimination and violence.</a:t>
            </a:r>
          </a:p>
          <a:p>
            <a:r>
              <a:rPr lang="en-US" dirty="0">
                <a:ea typeface="+mn-lt"/>
                <a:cs typeface="+mn-lt"/>
              </a:rPr>
              <a:t>Relationships -</a:t>
            </a:r>
            <a:r>
              <a:rPr lang="en-US" sz="4000" dirty="0">
                <a:ea typeface="+mn-lt"/>
                <a:cs typeface="+mn-lt"/>
              </a:rPr>
              <a:t> </a:t>
            </a:r>
            <a:r>
              <a:rPr lang="en-US" sz="1800" dirty="0">
                <a:ea typeface="+mn-lt"/>
                <a:cs typeface="+mn-lt"/>
              </a:rPr>
              <a:t>A relationship is the way two or more people are connected, or the way they behave toward each other:  A relationship is also a close romantic friendship between two people</a:t>
            </a:r>
            <a:endParaRPr lang="en-US" sz="1600" dirty="0"/>
          </a:p>
          <a:p>
            <a:r>
              <a:rPr lang="en-US" dirty="0"/>
              <a:t>Consent - </a:t>
            </a:r>
            <a:r>
              <a:rPr lang="en-US" sz="2000" dirty="0"/>
              <a:t>Consent is an agreement between participants to engage in sexual activity. Consent should be clearly and freely communicated. </a:t>
            </a:r>
            <a:endParaRPr lang="en-US" sz="1800" dirty="0"/>
          </a:p>
          <a:p>
            <a:endParaRPr lang="en-US" dirty="0"/>
          </a:p>
        </p:txBody>
      </p:sp>
      <p:sp>
        <p:nvSpPr>
          <p:cNvPr id="4" name="Content Placeholder 3">
            <a:extLst>
              <a:ext uri="{FF2B5EF4-FFF2-40B4-BE49-F238E27FC236}">
                <a16:creationId xmlns:a16="http://schemas.microsoft.com/office/drawing/2014/main" id="{2AC69D50-1DDF-63A3-F15F-38F3CC3CCC71}"/>
              </a:ext>
            </a:extLst>
          </p:cNvPr>
          <p:cNvSpPr>
            <a:spLocks noGrp="1"/>
          </p:cNvSpPr>
          <p:nvPr>
            <p:ph sz="half" idx="2"/>
          </p:nvPr>
        </p:nvSpPr>
        <p:spPr>
          <a:xfrm>
            <a:off x="6512169" y="1720117"/>
            <a:ext cx="5181600" cy="4867153"/>
          </a:xfrm>
        </p:spPr>
        <p:txBody>
          <a:bodyPr vert="horz" lIns="91440" tIns="45720" rIns="91440" bIns="45720" rtlCol="0" anchor="t">
            <a:normAutofit/>
          </a:bodyPr>
          <a:lstStyle/>
          <a:p>
            <a:r>
              <a:rPr lang="en-US" sz="2600" dirty="0"/>
              <a:t>Intimacy</a:t>
            </a:r>
            <a:r>
              <a:rPr lang="en-US" sz="2600" dirty="0">
                <a:ea typeface="+mn-lt"/>
                <a:cs typeface="+mn-lt"/>
              </a:rPr>
              <a:t> </a:t>
            </a:r>
            <a:r>
              <a:rPr lang="en-US" sz="2600" dirty="0"/>
              <a:t>- </a:t>
            </a:r>
            <a:r>
              <a:rPr lang="en-US" sz="1700" dirty="0">
                <a:ea typeface="+mn-lt"/>
                <a:cs typeface="+mn-lt"/>
              </a:rPr>
              <a:t>a close, familiar, and usually affectionate or loving personal relationship with another person or group</a:t>
            </a:r>
            <a:endParaRPr lang="en-US" sz="2000" dirty="0"/>
          </a:p>
          <a:p>
            <a:r>
              <a:rPr lang="en-US" dirty="0"/>
              <a:t>Emotional intimacy - </a:t>
            </a:r>
            <a:r>
              <a:rPr lang="en-US" sz="1100" dirty="0">
                <a:latin typeface="Arial"/>
                <a:cs typeface="Arial"/>
              </a:rPr>
              <a:t> </a:t>
            </a:r>
            <a:r>
              <a:rPr lang="en-US" sz="1800" b="1" dirty="0">
                <a:latin typeface="Arial"/>
                <a:cs typeface="Arial"/>
              </a:rPr>
              <a:t>Emotional intimacy</a:t>
            </a:r>
            <a:r>
              <a:rPr lang="en-US" sz="1800" dirty="0">
                <a:latin typeface="Arial"/>
                <a:cs typeface="Arial"/>
              </a:rPr>
              <a:t> is the </a:t>
            </a:r>
            <a:r>
              <a:rPr lang="en-US" sz="1800" b="1" dirty="0">
                <a:latin typeface="Arial"/>
                <a:cs typeface="Arial"/>
              </a:rPr>
              <a:t>closeness</a:t>
            </a:r>
            <a:r>
              <a:rPr lang="en-US" sz="1800" dirty="0">
                <a:latin typeface="Arial"/>
                <a:cs typeface="Arial"/>
              </a:rPr>
              <a:t> and connection between two people who feel safe and secure with one another.</a:t>
            </a:r>
          </a:p>
          <a:p>
            <a:r>
              <a:rPr lang="en-US" dirty="0"/>
              <a:t>Physical intimacy - </a:t>
            </a:r>
            <a:r>
              <a:rPr lang="en-US" sz="1800" dirty="0">
                <a:solidFill>
                  <a:srgbClr val="474747"/>
                </a:solidFill>
                <a:ea typeface="+mn-lt"/>
                <a:cs typeface="+mn-lt"/>
              </a:rPr>
              <a:t>Physical intimacy is about </a:t>
            </a:r>
            <a:r>
              <a:rPr lang="en-US" sz="1800" dirty="0">
                <a:solidFill>
                  <a:srgbClr val="040C28"/>
                </a:solidFill>
                <a:ea typeface="+mn-lt"/>
                <a:cs typeface="+mn-lt"/>
              </a:rPr>
              <a:t>touch and closeness between bodies</a:t>
            </a:r>
            <a:r>
              <a:rPr lang="en-US" sz="1800" dirty="0">
                <a:solidFill>
                  <a:srgbClr val="474747"/>
                </a:solidFill>
                <a:ea typeface="+mn-lt"/>
                <a:cs typeface="+mn-lt"/>
              </a:rPr>
              <a:t>. In a romantic relationship, it might include holding hands, cuddling, kissing, and sex. Your relationship doesn't have to be sexual or romantic to have physical intimacy. A warm, tight hug is an example of physical intimacy with a friend.</a:t>
            </a:r>
          </a:p>
          <a:p>
            <a:endParaRPr lang="en-US" dirty="0"/>
          </a:p>
        </p:txBody>
      </p:sp>
    </p:spTree>
    <p:extLst>
      <p:ext uri="{BB962C8B-B14F-4D97-AF65-F5344CB8AC3E}">
        <p14:creationId xmlns:p14="http://schemas.microsoft.com/office/powerpoint/2010/main" val="54014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C1E7CA-0AA6-D8BA-EF65-7830681468D3}"/>
              </a:ext>
            </a:extLst>
          </p:cNvPr>
          <p:cNvSpPr>
            <a:spLocks noGrp="1"/>
          </p:cNvSpPr>
          <p:nvPr>
            <p:ph type="title"/>
          </p:nvPr>
        </p:nvSpPr>
        <p:spPr>
          <a:xfrm>
            <a:off x="630936" y="640080"/>
            <a:ext cx="4818888" cy="1481328"/>
          </a:xfrm>
        </p:spPr>
        <p:txBody>
          <a:bodyPr vert="horz" lIns="91440" tIns="45720" rIns="91440" bIns="45720" rtlCol="0" anchor="b">
            <a:normAutofit/>
          </a:bodyPr>
          <a:lstStyle/>
          <a:p>
            <a:r>
              <a:rPr lang="en-US" sz="3800" b="1" kern="1200">
                <a:solidFill>
                  <a:schemeClr val="tx1"/>
                </a:solidFill>
                <a:latin typeface="+mj-lt"/>
                <a:ea typeface="+mj-ea"/>
                <a:cs typeface="+mj-cs"/>
              </a:rPr>
              <a:t>Group Activity: "Why Do People Have Sex?"</a:t>
            </a:r>
            <a:endParaRPr lang="en-US" sz="3800" kern="1200">
              <a:solidFill>
                <a:schemeClr val="tx1"/>
              </a:solidFill>
              <a:latin typeface="+mj-lt"/>
              <a:ea typeface="+mj-ea"/>
              <a:cs typeface="+mj-cs"/>
            </a:endParaRPr>
          </a:p>
        </p:txBody>
      </p:sp>
      <p:sp>
        <p:nvSpPr>
          <p:cNvPr id="13"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174D80A-15A3-6A1B-128C-410BCCA32D43}"/>
              </a:ext>
            </a:extLst>
          </p:cNvPr>
          <p:cNvSpPr>
            <a:spLocks noGrp="1"/>
          </p:cNvSpPr>
          <p:nvPr>
            <p:ph sz="half" idx="1"/>
          </p:nvPr>
        </p:nvSpPr>
        <p:spPr>
          <a:xfrm>
            <a:off x="630936" y="2660904"/>
            <a:ext cx="4818888" cy="3547872"/>
          </a:xfrm>
        </p:spPr>
        <p:txBody>
          <a:bodyPr vert="horz" lIns="91440" tIns="45720" rIns="91440" bIns="45720" rtlCol="0" anchor="t">
            <a:normAutofit/>
          </a:bodyPr>
          <a:lstStyle/>
          <a:p>
            <a:r>
              <a:rPr lang="en-US" sz="2400" b="1" dirty="0"/>
              <a:t>Instructions:</a:t>
            </a:r>
            <a:r>
              <a:rPr lang="en-US" sz="2400" dirty="0"/>
              <a:t> Divide students into small groups and ask them to list reasons people might choose to have sex (for example – love)</a:t>
            </a:r>
          </a:p>
          <a:p>
            <a:r>
              <a:rPr lang="en-US" sz="2400" b="1" dirty="0"/>
              <a:t>Discussion:</a:t>
            </a:r>
            <a:r>
              <a:rPr lang="en-US" sz="2400" dirty="0"/>
              <a:t> Gather answers and create a collective list on the board. Encourage students to be reflective and respectful of all opinions.</a:t>
            </a:r>
          </a:p>
          <a:p>
            <a:endParaRPr lang="en-US" sz="2200"/>
          </a:p>
        </p:txBody>
      </p:sp>
      <p:pic>
        <p:nvPicPr>
          <p:cNvPr id="6" name="Picture 5" descr="Sex Advice That Is Consensual and Pleasurable - BISH">
            <a:extLst>
              <a:ext uri="{FF2B5EF4-FFF2-40B4-BE49-F238E27FC236}">
                <a16:creationId xmlns:a16="http://schemas.microsoft.com/office/drawing/2014/main" id="{A17372B6-321C-801F-54C7-F0EF2758CA70}"/>
              </a:ext>
            </a:extLst>
          </p:cNvPr>
          <p:cNvPicPr>
            <a:picLocks noChangeAspect="1"/>
          </p:cNvPicPr>
          <p:nvPr/>
        </p:nvPicPr>
        <p:blipFill>
          <a:blip r:embed="rId3"/>
          <a:stretch>
            <a:fillRect/>
          </a:stretch>
        </p:blipFill>
        <p:spPr>
          <a:xfrm>
            <a:off x="6099048" y="1936313"/>
            <a:ext cx="5458968" cy="2985373"/>
          </a:xfrm>
          <a:prstGeom prst="rect">
            <a:avLst/>
          </a:prstGeom>
        </p:spPr>
      </p:pic>
    </p:spTree>
    <p:extLst>
      <p:ext uri="{BB962C8B-B14F-4D97-AF65-F5344CB8AC3E}">
        <p14:creationId xmlns:p14="http://schemas.microsoft.com/office/powerpoint/2010/main" val="161191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CD22E-2269-419F-9E81-016EA035D4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FD16A8-A5AF-0611-E7C0-BB9039F1CC2F}"/>
              </a:ext>
            </a:extLst>
          </p:cNvPr>
          <p:cNvSpPr>
            <a:spLocks noGrp="1"/>
          </p:cNvSpPr>
          <p:nvPr>
            <p:ph type="title"/>
          </p:nvPr>
        </p:nvSpPr>
        <p:spPr>
          <a:xfrm>
            <a:off x="647132" y="1295231"/>
            <a:ext cx="5895178" cy="3807446"/>
          </a:xfrm>
        </p:spPr>
        <p:txBody>
          <a:bodyPr vert="horz" lIns="91440" tIns="45720" rIns="91440" bIns="45720" rtlCol="0" anchor="b">
            <a:normAutofit/>
          </a:bodyPr>
          <a:lstStyle/>
          <a:p>
            <a:r>
              <a:rPr lang="en-US" sz="6600" b="1" kern="1200">
                <a:solidFill>
                  <a:schemeClr val="tx1"/>
                </a:solidFill>
                <a:latin typeface="+mj-lt"/>
                <a:ea typeface="+mj-ea"/>
                <a:cs typeface="+mj-cs"/>
              </a:rPr>
              <a:t>Social Aspect:</a:t>
            </a:r>
            <a:endParaRPr lang="en-US" sz="6600" kern="1200">
              <a:solidFill>
                <a:schemeClr val="tx1"/>
              </a:solidFill>
              <a:latin typeface="+mj-lt"/>
              <a:ea typeface="+mj-ea"/>
              <a:cs typeface="+mj-cs"/>
            </a:endParaRPr>
          </a:p>
        </p:txBody>
      </p:sp>
      <p:sp>
        <p:nvSpPr>
          <p:cNvPr id="10" name="Freeform: Shape 9">
            <a:extLst>
              <a:ext uri="{FF2B5EF4-FFF2-40B4-BE49-F238E27FC236}">
                <a16:creationId xmlns:a16="http://schemas.microsoft.com/office/drawing/2014/main" id="{AA607D34-E2A9-4595-9DB2-5472E077C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07082" y="0"/>
            <a:ext cx="4884918" cy="6858000"/>
          </a:xfrm>
          <a:custGeom>
            <a:avLst/>
            <a:gdLst>
              <a:gd name="connsiteX0" fmla="*/ 1097203 w 4884918"/>
              <a:gd name="connsiteY0" fmla="*/ 0 h 6858000"/>
              <a:gd name="connsiteX1" fmla="*/ 1154155 w 4884918"/>
              <a:gd name="connsiteY1" fmla="*/ 0 h 6858000"/>
              <a:gd name="connsiteX2" fmla="*/ 972305 w 4884918"/>
              <a:gd name="connsiteY2" fmla="*/ 343212 h 6858000"/>
              <a:gd name="connsiteX3" fmla="*/ 780524 w 4884918"/>
              <a:gd name="connsiteY3" fmla="*/ 761067 h 6858000"/>
              <a:gd name="connsiteX4" fmla="*/ 737045 w 4884918"/>
              <a:gd name="connsiteY4" fmla="*/ 865164 h 6858000"/>
              <a:gd name="connsiteX5" fmla="*/ 762322 w 4884918"/>
              <a:gd name="connsiteY5" fmla="*/ 830676 h 6858000"/>
              <a:gd name="connsiteX6" fmla="*/ 1118805 w 4884918"/>
              <a:gd name="connsiteY6" fmla="*/ 160440 h 6858000"/>
              <a:gd name="connsiteX7" fmla="*/ 1221640 w 4884918"/>
              <a:gd name="connsiteY7" fmla="*/ 0 h 6858000"/>
              <a:gd name="connsiteX8" fmla="*/ 4884918 w 4884918"/>
              <a:gd name="connsiteY8" fmla="*/ 0 h 6858000"/>
              <a:gd name="connsiteX9" fmla="*/ 4884918 w 4884918"/>
              <a:gd name="connsiteY9" fmla="*/ 6857999 h 6858000"/>
              <a:gd name="connsiteX10" fmla="*/ 4884918 w 4884918"/>
              <a:gd name="connsiteY10" fmla="*/ 6858000 h 6858000"/>
              <a:gd name="connsiteX11" fmla="*/ 704817 w 4884918"/>
              <a:gd name="connsiteY11" fmla="*/ 6858000 h 6858000"/>
              <a:gd name="connsiteX12" fmla="*/ 618717 w 4884918"/>
              <a:gd name="connsiteY12" fmla="*/ 6672538 h 6858000"/>
              <a:gd name="connsiteX13" fmla="*/ 309324 w 4884918"/>
              <a:gd name="connsiteY13" fmla="*/ 5833618 h 6858000"/>
              <a:gd name="connsiteX14" fmla="*/ 209850 w 4884918"/>
              <a:gd name="connsiteY14" fmla="*/ 5484180 h 6858000"/>
              <a:gd name="connsiteX15" fmla="*/ 211619 w 4884918"/>
              <a:gd name="connsiteY15" fmla="*/ 5517653 h 6858000"/>
              <a:gd name="connsiteX16" fmla="*/ 361778 w 4884918"/>
              <a:gd name="connsiteY16" fmla="*/ 6145524 h 6858000"/>
              <a:gd name="connsiteX17" fmla="*/ 591356 w 4884918"/>
              <a:gd name="connsiteY17" fmla="*/ 6843306 h 6858000"/>
              <a:gd name="connsiteX18" fmla="*/ 597415 w 4884918"/>
              <a:gd name="connsiteY18" fmla="*/ 6858000 h 6858000"/>
              <a:gd name="connsiteX19" fmla="*/ 545224 w 4884918"/>
              <a:gd name="connsiteY19" fmla="*/ 6858000 h 6858000"/>
              <a:gd name="connsiteX20" fmla="*/ 533604 w 4884918"/>
              <a:gd name="connsiteY20" fmla="*/ 6830072 h 6858000"/>
              <a:gd name="connsiteX21" fmla="*/ 169657 w 4884918"/>
              <a:gd name="connsiteY21" fmla="*/ 5556577 h 6858000"/>
              <a:gd name="connsiteX22" fmla="*/ 12169 w 4884918"/>
              <a:gd name="connsiteY22" fmla="*/ 4362835 h 6858000"/>
              <a:gd name="connsiteX23" fmla="*/ 46168 w 4884918"/>
              <a:gd name="connsiteY23" fmla="*/ 3338487 h 6858000"/>
              <a:gd name="connsiteX24" fmla="*/ 490574 w 4884918"/>
              <a:gd name="connsiteY24" fmla="*/ 1381078 h 6858000"/>
              <a:gd name="connsiteX25" fmla="*/ 984701 w 4884918"/>
              <a:gd name="connsiteY25" fmla="*/ 20824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884918" h="6858000">
                <a:moveTo>
                  <a:pt x="1097203" y="0"/>
                </a:moveTo>
                <a:lnTo>
                  <a:pt x="1154155" y="0"/>
                </a:lnTo>
                <a:lnTo>
                  <a:pt x="972305" y="343212"/>
                </a:lnTo>
                <a:cubicBezTo>
                  <a:pt x="904739" y="480367"/>
                  <a:pt x="840941" y="619727"/>
                  <a:pt x="780524" y="761067"/>
                </a:cubicBezTo>
                <a:cubicBezTo>
                  <a:pt x="765737" y="795681"/>
                  <a:pt x="751579" y="830550"/>
                  <a:pt x="737045" y="865164"/>
                </a:cubicBezTo>
                <a:cubicBezTo>
                  <a:pt x="748306" y="856057"/>
                  <a:pt x="757014" y="844174"/>
                  <a:pt x="762322" y="830676"/>
                </a:cubicBezTo>
                <a:cubicBezTo>
                  <a:pt x="870201" y="600612"/>
                  <a:pt x="988539" y="376889"/>
                  <a:pt x="1118805" y="160440"/>
                </a:cubicBezTo>
                <a:lnTo>
                  <a:pt x="1221640" y="0"/>
                </a:lnTo>
                <a:lnTo>
                  <a:pt x="4884918" y="0"/>
                </a:lnTo>
                <a:lnTo>
                  <a:pt x="4884918" y="6857999"/>
                </a:lnTo>
                <a:lnTo>
                  <a:pt x="4884918" y="6858000"/>
                </a:lnTo>
                <a:lnTo>
                  <a:pt x="704817" y="6858000"/>
                </a:lnTo>
                <a:lnTo>
                  <a:pt x="618717" y="6672538"/>
                </a:lnTo>
                <a:cubicBezTo>
                  <a:pt x="501618" y="6400947"/>
                  <a:pt x="398622" y="6121213"/>
                  <a:pt x="309324" y="5833618"/>
                </a:cubicBezTo>
                <a:cubicBezTo>
                  <a:pt x="275071" y="5723183"/>
                  <a:pt x="246125" y="5611225"/>
                  <a:pt x="209850" y="5484180"/>
                </a:cubicBezTo>
                <a:cubicBezTo>
                  <a:pt x="209859" y="5495363"/>
                  <a:pt x="210448" y="5506534"/>
                  <a:pt x="211619" y="5517653"/>
                </a:cubicBezTo>
                <a:cubicBezTo>
                  <a:pt x="261166" y="5727113"/>
                  <a:pt x="303888" y="5938474"/>
                  <a:pt x="361778" y="6145524"/>
                </a:cubicBezTo>
                <a:cubicBezTo>
                  <a:pt x="428356" y="6383258"/>
                  <a:pt x="504422" y="6616111"/>
                  <a:pt x="591356" y="6843306"/>
                </a:cubicBezTo>
                <a:lnTo>
                  <a:pt x="597415" y="6858000"/>
                </a:lnTo>
                <a:lnTo>
                  <a:pt x="545224" y="6858000"/>
                </a:lnTo>
                <a:lnTo>
                  <a:pt x="533604" y="6830072"/>
                </a:lnTo>
                <a:cubicBezTo>
                  <a:pt x="376384" y="6416985"/>
                  <a:pt x="257344" y="5991917"/>
                  <a:pt x="169657" y="5556577"/>
                </a:cubicBezTo>
                <a:cubicBezTo>
                  <a:pt x="90154" y="5162256"/>
                  <a:pt x="43261" y="4763750"/>
                  <a:pt x="12169" y="4362835"/>
                </a:cubicBezTo>
                <a:cubicBezTo>
                  <a:pt x="-14122" y="4019865"/>
                  <a:pt x="4458" y="3679429"/>
                  <a:pt x="46168" y="3338487"/>
                </a:cubicBezTo>
                <a:cubicBezTo>
                  <a:pt x="125796" y="2672248"/>
                  <a:pt x="274744" y="2016203"/>
                  <a:pt x="490574" y="1381078"/>
                </a:cubicBezTo>
                <a:cubicBezTo>
                  <a:pt x="629230" y="976550"/>
                  <a:pt x="791584" y="584320"/>
                  <a:pt x="984701" y="208241"/>
                </a:cubicBezTo>
                <a:close/>
              </a:path>
            </a:pathLst>
          </a:custGeom>
          <a:solidFill>
            <a:schemeClr val="accent2"/>
          </a:solidFill>
          <a:ln w="6857" cap="flat">
            <a:noFill/>
            <a:prstDash val="solid"/>
            <a:miter/>
          </a:ln>
        </p:spPr>
        <p:txBody>
          <a:bodyPr wrap="square" rtlCol="0" anchor="ctr">
            <a:noAutofit/>
          </a:bodyPr>
          <a:lstStyle/>
          <a:p>
            <a:endParaRPr lang="en-US"/>
          </a:p>
        </p:txBody>
      </p:sp>
      <p:sp>
        <p:nvSpPr>
          <p:cNvPr id="3" name="Content Placeholder 2">
            <a:extLst>
              <a:ext uri="{FF2B5EF4-FFF2-40B4-BE49-F238E27FC236}">
                <a16:creationId xmlns:a16="http://schemas.microsoft.com/office/drawing/2014/main" id="{55806A33-35BB-8F4B-2470-1341987BEBF1}"/>
              </a:ext>
            </a:extLst>
          </p:cNvPr>
          <p:cNvSpPr>
            <a:spLocks noGrp="1"/>
          </p:cNvSpPr>
          <p:nvPr>
            <p:ph type="body" idx="1"/>
          </p:nvPr>
        </p:nvSpPr>
        <p:spPr>
          <a:xfrm>
            <a:off x="8129872" y="1122363"/>
            <a:ext cx="3223928" cy="3980314"/>
          </a:xfrm>
        </p:spPr>
        <p:txBody>
          <a:bodyPr vert="horz" lIns="91440" tIns="45720" rIns="91440" bIns="45720" rtlCol="0" anchor="b">
            <a:normAutofit/>
          </a:bodyPr>
          <a:lstStyle/>
          <a:p>
            <a:r>
              <a:rPr lang="en-US" sz="2800" kern="1200" dirty="0">
                <a:solidFill>
                  <a:srgbClr val="FFFFFF"/>
                </a:solidFill>
                <a:latin typeface="+mn-lt"/>
                <a:ea typeface="+mn-ea"/>
                <a:cs typeface="+mn-cs"/>
              </a:rPr>
              <a:t>In</a:t>
            </a:r>
            <a:r>
              <a:rPr lang="en-US" kern="1200" dirty="0">
                <a:solidFill>
                  <a:srgbClr val="FFFFFF"/>
                </a:solidFill>
                <a:latin typeface="+mn-lt"/>
                <a:ea typeface="+mn-ea"/>
                <a:cs typeface="+mn-cs"/>
              </a:rPr>
              <a:t> </a:t>
            </a:r>
            <a:r>
              <a:rPr lang="en-US" sz="2800" kern="1200" dirty="0">
                <a:solidFill>
                  <a:srgbClr val="FFFFFF"/>
                </a:solidFill>
                <a:latin typeface="+mn-lt"/>
                <a:ea typeface="+mn-ea"/>
                <a:cs typeface="+mn-cs"/>
              </a:rPr>
              <a:t>small groups consider how societal expectations or peer pressure can influence decisions about sex.</a:t>
            </a:r>
          </a:p>
          <a:p>
            <a:r>
              <a:rPr lang="en-US" sz="2800" dirty="0">
                <a:solidFill>
                  <a:srgbClr val="FFFFFF"/>
                </a:solidFill>
              </a:rPr>
              <a:t>(top of page 15)</a:t>
            </a:r>
          </a:p>
        </p:txBody>
      </p:sp>
      <p:sp>
        <p:nvSpPr>
          <p:cNvPr id="12" name="sketch line">
            <a:extLst>
              <a:ext uri="{FF2B5EF4-FFF2-40B4-BE49-F238E27FC236}">
                <a16:creationId xmlns:a16="http://schemas.microsoft.com/office/drawing/2014/main" id="{63DAB858-5A0C-4AFF-AAC6-705EDF8DB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0180" y="5439978"/>
            <a:ext cx="5897880" cy="18288"/>
          </a:xfrm>
          <a:custGeom>
            <a:avLst/>
            <a:gdLst>
              <a:gd name="connsiteX0" fmla="*/ 0 w 5897880"/>
              <a:gd name="connsiteY0" fmla="*/ 0 h 18288"/>
              <a:gd name="connsiteX1" fmla="*/ 537362 w 5897880"/>
              <a:gd name="connsiteY1" fmla="*/ 0 h 18288"/>
              <a:gd name="connsiteX2" fmla="*/ 1133704 w 5897880"/>
              <a:gd name="connsiteY2" fmla="*/ 0 h 18288"/>
              <a:gd name="connsiteX3" fmla="*/ 1671066 w 5897880"/>
              <a:gd name="connsiteY3" fmla="*/ 0 h 18288"/>
              <a:gd name="connsiteX4" fmla="*/ 2385365 w 5897880"/>
              <a:gd name="connsiteY4" fmla="*/ 0 h 18288"/>
              <a:gd name="connsiteX5" fmla="*/ 3040685 w 5897880"/>
              <a:gd name="connsiteY5" fmla="*/ 0 h 18288"/>
              <a:gd name="connsiteX6" fmla="*/ 3696005 w 5897880"/>
              <a:gd name="connsiteY6" fmla="*/ 0 h 18288"/>
              <a:gd name="connsiteX7" fmla="*/ 4469282 w 5897880"/>
              <a:gd name="connsiteY7" fmla="*/ 0 h 18288"/>
              <a:gd name="connsiteX8" fmla="*/ 5183581 w 5897880"/>
              <a:gd name="connsiteY8" fmla="*/ 0 h 18288"/>
              <a:gd name="connsiteX9" fmla="*/ 5897880 w 5897880"/>
              <a:gd name="connsiteY9" fmla="*/ 0 h 18288"/>
              <a:gd name="connsiteX10" fmla="*/ 5897880 w 5897880"/>
              <a:gd name="connsiteY10" fmla="*/ 18288 h 18288"/>
              <a:gd name="connsiteX11" fmla="*/ 5419496 w 5897880"/>
              <a:gd name="connsiteY11" fmla="*/ 18288 h 18288"/>
              <a:gd name="connsiteX12" fmla="*/ 4882134 w 5897880"/>
              <a:gd name="connsiteY12" fmla="*/ 18288 h 18288"/>
              <a:gd name="connsiteX13" fmla="*/ 4167835 w 5897880"/>
              <a:gd name="connsiteY13" fmla="*/ 18288 h 18288"/>
              <a:gd name="connsiteX14" fmla="*/ 3394558 w 5897880"/>
              <a:gd name="connsiteY14" fmla="*/ 18288 h 18288"/>
              <a:gd name="connsiteX15" fmla="*/ 2798216 w 5897880"/>
              <a:gd name="connsiteY15" fmla="*/ 18288 h 18288"/>
              <a:gd name="connsiteX16" fmla="*/ 2024939 w 5897880"/>
              <a:gd name="connsiteY16" fmla="*/ 18288 h 18288"/>
              <a:gd name="connsiteX17" fmla="*/ 1487576 w 5897880"/>
              <a:gd name="connsiteY17" fmla="*/ 18288 h 18288"/>
              <a:gd name="connsiteX18" fmla="*/ 1009193 w 5897880"/>
              <a:gd name="connsiteY18" fmla="*/ 18288 h 18288"/>
              <a:gd name="connsiteX19" fmla="*/ 0 w 5897880"/>
              <a:gd name="connsiteY19" fmla="*/ 18288 h 18288"/>
              <a:gd name="connsiteX20" fmla="*/ 0 w 5897880"/>
              <a:gd name="connsiteY2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897880" h="18288" fill="none" extrusionOk="0">
                <a:moveTo>
                  <a:pt x="0" y="0"/>
                </a:moveTo>
                <a:cubicBezTo>
                  <a:pt x="232564" y="21549"/>
                  <a:pt x="389747" y="7320"/>
                  <a:pt x="537362" y="0"/>
                </a:cubicBezTo>
                <a:cubicBezTo>
                  <a:pt x="684977" y="-7320"/>
                  <a:pt x="894159" y="-7726"/>
                  <a:pt x="1133704" y="0"/>
                </a:cubicBezTo>
                <a:cubicBezTo>
                  <a:pt x="1373249" y="7726"/>
                  <a:pt x="1440352" y="-304"/>
                  <a:pt x="1671066" y="0"/>
                </a:cubicBezTo>
                <a:cubicBezTo>
                  <a:pt x="1901780" y="304"/>
                  <a:pt x="2091497" y="765"/>
                  <a:pt x="2385365" y="0"/>
                </a:cubicBezTo>
                <a:cubicBezTo>
                  <a:pt x="2679233" y="-765"/>
                  <a:pt x="2762926" y="2802"/>
                  <a:pt x="3040685" y="0"/>
                </a:cubicBezTo>
                <a:cubicBezTo>
                  <a:pt x="3318444" y="-2802"/>
                  <a:pt x="3409726" y="9093"/>
                  <a:pt x="3696005" y="0"/>
                </a:cubicBezTo>
                <a:cubicBezTo>
                  <a:pt x="3982284" y="-9093"/>
                  <a:pt x="4087272" y="27119"/>
                  <a:pt x="4469282" y="0"/>
                </a:cubicBezTo>
                <a:cubicBezTo>
                  <a:pt x="4851292" y="-27119"/>
                  <a:pt x="4924835" y="26473"/>
                  <a:pt x="5183581" y="0"/>
                </a:cubicBezTo>
                <a:cubicBezTo>
                  <a:pt x="5442327" y="-26473"/>
                  <a:pt x="5598463" y="7328"/>
                  <a:pt x="5897880" y="0"/>
                </a:cubicBezTo>
                <a:cubicBezTo>
                  <a:pt x="5898259" y="7355"/>
                  <a:pt x="5898164" y="10249"/>
                  <a:pt x="5897880" y="18288"/>
                </a:cubicBezTo>
                <a:cubicBezTo>
                  <a:pt x="5682742" y="31268"/>
                  <a:pt x="5520014" y="14700"/>
                  <a:pt x="5419496" y="18288"/>
                </a:cubicBezTo>
                <a:cubicBezTo>
                  <a:pt x="5318978" y="21876"/>
                  <a:pt x="5012864" y="-2446"/>
                  <a:pt x="4882134" y="18288"/>
                </a:cubicBezTo>
                <a:cubicBezTo>
                  <a:pt x="4751404" y="39022"/>
                  <a:pt x="4313676" y="-3937"/>
                  <a:pt x="4167835" y="18288"/>
                </a:cubicBezTo>
                <a:cubicBezTo>
                  <a:pt x="4021994" y="40513"/>
                  <a:pt x="3715729" y="50049"/>
                  <a:pt x="3394558" y="18288"/>
                </a:cubicBezTo>
                <a:cubicBezTo>
                  <a:pt x="3073387" y="-13473"/>
                  <a:pt x="3093227" y="29828"/>
                  <a:pt x="2798216" y="18288"/>
                </a:cubicBezTo>
                <a:cubicBezTo>
                  <a:pt x="2503205" y="6748"/>
                  <a:pt x="2297615" y="22459"/>
                  <a:pt x="2024939" y="18288"/>
                </a:cubicBezTo>
                <a:cubicBezTo>
                  <a:pt x="1752263" y="14117"/>
                  <a:pt x="1629814" y="-5485"/>
                  <a:pt x="1487576" y="18288"/>
                </a:cubicBezTo>
                <a:cubicBezTo>
                  <a:pt x="1345338" y="42061"/>
                  <a:pt x="1238885" y="15810"/>
                  <a:pt x="1009193" y="18288"/>
                </a:cubicBezTo>
                <a:cubicBezTo>
                  <a:pt x="779501" y="20766"/>
                  <a:pt x="441829" y="-24679"/>
                  <a:pt x="0" y="18288"/>
                </a:cubicBezTo>
                <a:cubicBezTo>
                  <a:pt x="-384" y="12702"/>
                  <a:pt x="-513" y="4636"/>
                  <a:pt x="0" y="0"/>
                </a:cubicBezTo>
                <a:close/>
              </a:path>
              <a:path w="5897880" h="18288" stroke="0" extrusionOk="0">
                <a:moveTo>
                  <a:pt x="0" y="0"/>
                </a:moveTo>
                <a:cubicBezTo>
                  <a:pt x="196299" y="-26676"/>
                  <a:pt x="463834" y="6738"/>
                  <a:pt x="596341" y="0"/>
                </a:cubicBezTo>
                <a:cubicBezTo>
                  <a:pt x="728848" y="-6738"/>
                  <a:pt x="857267" y="1845"/>
                  <a:pt x="1074725" y="0"/>
                </a:cubicBezTo>
                <a:cubicBezTo>
                  <a:pt x="1292183" y="-1845"/>
                  <a:pt x="1545672" y="3744"/>
                  <a:pt x="1848002" y="0"/>
                </a:cubicBezTo>
                <a:cubicBezTo>
                  <a:pt x="2150332" y="-3744"/>
                  <a:pt x="2306688" y="-14526"/>
                  <a:pt x="2444344" y="0"/>
                </a:cubicBezTo>
                <a:cubicBezTo>
                  <a:pt x="2582000" y="14526"/>
                  <a:pt x="2761095" y="-11862"/>
                  <a:pt x="3040685" y="0"/>
                </a:cubicBezTo>
                <a:cubicBezTo>
                  <a:pt x="3320275" y="11862"/>
                  <a:pt x="3622320" y="-32867"/>
                  <a:pt x="3813962" y="0"/>
                </a:cubicBezTo>
                <a:cubicBezTo>
                  <a:pt x="4005604" y="32867"/>
                  <a:pt x="4117810" y="-10778"/>
                  <a:pt x="4351325" y="0"/>
                </a:cubicBezTo>
                <a:cubicBezTo>
                  <a:pt x="4584840" y="10778"/>
                  <a:pt x="4963783" y="-32384"/>
                  <a:pt x="5124602" y="0"/>
                </a:cubicBezTo>
                <a:cubicBezTo>
                  <a:pt x="5285421" y="32384"/>
                  <a:pt x="5705238" y="-29538"/>
                  <a:pt x="5897880" y="0"/>
                </a:cubicBezTo>
                <a:cubicBezTo>
                  <a:pt x="5898220" y="5688"/>
                  <a:pt x="5897711" y="13142"/>
                  <a:pt x="5897880" y="18288"/>
                </a:cubicBezTo>
                <a:cubicBezTo>
                  <a:pt x="5630425" y="-1425"/>
                  <a:pt x="5532865" y="12244"/>
                  <a:pt x="5242560" y="18288"/>
                </a:cubicBezTo>
                <a:cubicBezTo>
                  <a:pt x="4952255" y="24332"/>
                  <a:pt x="4783060" y="5748"/>
                  <a:pt x="4646219" y="18288"/>
                </a:cubicBezTo>
                <a:cubicBezTo>
                  <a:pt x="4509378" y="30828"/>
                  <a:pt x="4163771" y="-13995"/>
                  <a:pt x="3872941" y="18288"/>
                </a:cubicBezTo>
                <a:cubicBezTo>
                  <a:pt x="3582111" y="50571"/>
                  <a:pt x="3362704" y="-1402"/>
                  <a:pt x="3099664" y="18288"/>
                </a:cubicBezTo>
                <a:cubicBezTo>
                  <a:pt x="2836624" y="37978"/>
                  <a:pt x="2747441" y="19657"/>
                  <a:pt x="2562301" y="18288"/>
                </a:cubicBezTo>
                <a:cubicBezTo>
                  <a:pt x="2377161" y="16919"/>
                  <a:pt x="2104946" y="21735"/>
                  <a:pt x="1906981" y="18288"/>
                </a:cubicBezTo>
                <a:cubicBezTo>
                  <a:pt x="1709016" y="14841"/>
                  <a:pt x="1304654" y="-2323"/>
                  <a:pt x="1133704" y="18288"/>
                </a:cubicBezTo>
                <a:cubicBezTo>
                  <a:pt x="962754" y="38899"/>
                  <a:pt x="457048" y="2985"/>
                  <a:pt x="0" y="18288"/>
                </a:cubicBezTo>
                <a:cubicBezTo>
                  <a:pt x="-478" y="10520"/>
                  <a:pt x="210" y="504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ketch line 2">
            <a:extLst>
              <a:ext uri="{FF2B5EF4-FFF2-40B4-BE49-F238E27FC236}">
                <a16:creationId xmlns:a16="http://schemas.microsoft.com/office/drawing/2014/main" id="{8FFD9892-EDE5-4886-A313-66099DA8C8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0653" y="5626353"/>
            <a:ext cx="3479619" cy="18288"/>
          </a:xfrm>
          <a:custGeom>
            <a:avLst/>
            <a:gdLst>
              <a:gd name="connsiteX0" fmla="*/ 0 w 3479619"/>
              <a:gd name="connsiteY0" fmla="*/ 0 h 18288"/>
              <a:gd name="connsiteX1" fmla="*/ 661128 w 3479619"/>
              <a:gd name="connsiteY1" fmla="*/ 0 h 18288"/>
              <a:gd name="connsiteX2" fmla="*/ 1357051 w 3479619"/>
              <a:gd name="connsiteY2" fmla="*/ 0 h 18288"/>
              <a:gd name="connsiteX3" fmla="*/ 2087771 w 3479619"/>
              <a:gd name="connsiteY3" fmla="*/ 0 h 18288"/>
              <a:gd name="connsiteX4" fmla="*/ 2818491 w 3479619"/>
              <a:gd name="connsiteY4" fmla="*/ 0 h 18288"/>
              <a:gd name="connsiteX5" fmla="*/ 3479619 w 3479619"/>
              <a:gd name="connsiteY5" fmla="*/ 0 h 18288"/>
              <a:gd name="connsiteX6" fmla="*/ 3479619 w 3479619"/>
              <a:gd name="connsiteY6" fmla="*/ 18288 h 18288"/>
              <a:gd name="connsiteX7" fmla="*/ 2714103 w 3479619"/>
              <a:gd name="connsiteY7" fmla="*/ 18288 h 18288"/>
              <a:gd name="connsiteX8" fmla="*/ 1948587 w 3479619"/>
              <a:gd name="connsiteY8" fmla="*/ 18288 h 18288"/>
              <a:gd name="connsiteX9" fmla="*/ 1252663 w 3479619"/>
              <a:gd name="connsiteY9" fmla="*/ 18288 h 18288"/>
              <a:gd name="connsiteX10" fmla="*/ 0 w 3479619"/>
              <a:gd name="connsiteY10" fmla="*/ 18288 h 18288"/>
              <a:gd name="connsiteX11" fmla="*/ 0 w 3479619"/>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79619" h="18288" fill="none" extrusionOk="0">
                <a:moveTo>
                  <a:pt x="0" y="0"/>
                </a:moveTo>
                <a:cubicBezTo>
                  <a:pt x="178395" y="-3637"/>
                  <a:pt x="368619" y="-28254"/>
                  <a:pt x="661128" y="0"/>
                </a:cubicBezTo>
                <a:cubicBezTo>
                  <a:pt x="953637" y="28254"/>
                  <a:pt x="1022982" y="-4416"/>
                  <a:pt x="1357051" y="0"/>
                </a:cubicBezTo>
                <a:cubicBezTo>
                  <a:pt x="1691120" y="4416"/>
                  <a:pt x="1729558" y="27777"/>
                  <a:pt x="2087771" y="0"/>
                </a:cubicBezTo>
                <a:cubicBezTo>
                  <a:pt x="2445984" y="-27777"/>
                  <a:pt x="2592094" y="4429"/>
                  <a:pt x="2818491" y="0"/>
                </a:cubicBezTo>
                <a:cubicBezTo>
                  <a:pt x="3044888" y="-4429"/>
                  <a:pt x="3204567" y="26471"/>
                  <a:pt x="3479619" y="0"/>
                </a:cubicBezTo>
                <a:cubicBezTo>
                  <a:pt x="3478910" y="8157"/>
                  <a:pt x="3479206" y="12125"/>
                  <a:pt x="3479619" y="18288"/>
                </a:cubicBezTo>
                <a:cubicBezTo>
                  <a:pt x="3315855" y="-2963"/>
                  <a:pt x="3094885" y="26965"/>
                  <a:pt x="2714103" y="18288"/>
                </a:cubicBezTo>
                <a:cubicBezTo>
                  <a:pt x="2333321" y="9611"/>
                  <a:pt x="2260528" y="-15335"/>
                  <a:pt x="1948587" y="18288"/>
                </a:cubicBezTo>
                <a:cubicBezTo>
                  <a:pt x="1636646" y="51911"/>
                  <a:pt x="1489816" y="46369"/>
                  <a:pt x="1252663" y="18288"/>
                </a:cubicBezTo>
                <a:cubicBezTo>
                  <a:pt x="1015510" y="-9793"/>
                  <a:pt x="519812" y="-12177"/>
                  <a:pt x="0" y="18288"/>
                </a:cubicBezTo>
                <a:cubicBezTo>
                  <a:pt x="-46" y="12483"/>
                  <a:pt x="-203" y="6491"/>
                  <a:pt x="0" y="0"/>
                </a:cubicBezTo>
                <a:close/>
              </a:path>
              <a:path w="3479619" h="18288" stroke="0" extrusionOk="0">
                <a:moveTo>
                  <a:pt x="0" y="0"/>
                </a:moveTo>
                <a:cubicBezTo>
                  <a:pt x="326045" y="25020"/>
                  <a:pt x="425411" y="-17676"/>
                  <a:pt x="661128" y="0"/>
                </a:cubicBezTo>
                <a:cubicBezTo>
                  <a:pt x="896845" y="17676"/>
                  <a:pt x="1124825" y="1478"/>
                  <a:pt x="1252663" y="0"/>
                </a:cubicBezTo>
                <a:cubicBezTo>
                  <a:pt x="1380502" y="-1478"/>
                  <a:pt x="1694914" y="11788"/>
                  <a:pt x="2018179" y="0"/>
                </a:cubicBezTo>
                <a:cubicBezTo>
                  <a:pt x="2341444" y="-11788"/>
                  <a:pt x="2451167" y="12596"/>
                  <a:pt x="2679307" y="0"/>
                </a:cubicBezTo>
                <a:cubicBezTo>
                  <a:pt x="2907447" y="-12596"/>
                  <a:pt x="3094555" y="23821"/>
                  <a:pt x="3479619" y="0"/>
                </a:cubicBezTo>
                <a:cubicBezTo>
                  <a:pt x="3479355" y="4493"/>
                  <a:pt x="3480003" y="9472"/>
                  <a:pt x="3479619" y="18288"/>
                </a:cubicBezTo>
                <a:cubicBezTo>
                  <a:pt x="3311729" y="36782"/>
                  <a:pt x="3015946" y="7938"/>
                  <a:pt x="2783695" y="18288"/>
                </a:cubicBezTo>
                <a:cubicBezTo>
                  <a:pt x="2551444" y="28638"/>
                  <a:pt x="2398767" y="-13940"/>
                  <a:pt x="2018179" y="18288"/>
                </a:cubicBezTo>
                <a:cubicBezTo>
                  <a:pt x="1637591" y="50516"/>
                  <a:pt x="1634873" y="-6356"/>
                  <a:pt x="1426644" y="18288"/>
                </a:cubicBezTo>
                <a:cubicBezTo>
                  <a:pt x="1218415" y="42932"/>
                  <a:pt x="1006973" y="4094"/>
                  <a:pt x="730720" y="18288"/>
                </a:cubicBezTo>
                <a:cubicBezTo>
                  <a:pt x="454467" y="32482"/>
                  <a:pt x="291313" y="3910"/>
                  <a:pt x="0" y="18288"/>
                </a:cubicBezTo>
                <a:cubicBezTo>
                  <a:pt x="843" y="9577"/>
                  <a:pt x="371" y="6900"/>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551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E0BAB-7CF8-83A7-6A0C-07164F465207}"/>
              </a:ext>
            </a:extLst>
          </p:cNvPr>
          <p:cNvSpPr>
            <a:spLocks noGrp="1"/>
          </p:cNvSpPr>
          <p:nvPr>
            <p:ph type="title"/>
          </p:nvPr>
        </p:nvSpPr>
        <p:spPr>
          <a:xfrm>
            <a:off x="277483" y="135087"/>
            <a:ext cx="7180053" cy="1325563"/>
          </a:xfrm>
        </p:spPr>
        <p:style>
          <a:lnRef idx="2">
            <a:schemeClr val="accent2"/>
          </a:lnRef>
          <a:fillRef idx="1">
            <a:schemeClr val="lt1"/>
          </a:fillRef>
          <a:effectRef idx="0">
            <a:schemeClr val="accent2"/>
          </a:effectRef>
          <a:fontRef idx="minor">
            <a:schemeClr val="dk1"/>
          </a:fontRef>
        </p:style>
        <p:txBody>
          <a:bodyPr/>
          <a:lstStyle/>
          <a:p>
            <a:r>
              <a:rPr lang="en-US" dirty="0">
                <a:ea typeface="+mj-lt"/>
                <a:cs typeface="+mj-lt"/>
              </a:rPr>
              <a:t>Responsibilities and Risks</a:t>
            </a:r>
            <a:br>
              <a:rPr lang="en-US" dirty="0">
                <a:ea typeface="+mj-lt"/>
                <a:cs typeface="+mj-lt"/>
              </a:rPr>
            </a:br>
            <a:r>
              <a:rPr lang="en-US" sz="2400" dirty="0"/>
              <a:t>Bottom of page 15</a:t>
            </a:r>
          </a:p>
        </p:txBody>
      </p:sp>
      <p:sp>
        <p:nvSpPr>
          <p:cNvPr id="3" name="Text Placeholder 2">
            <a:extLst>
              <a:ext uri="{FF2B5EF4-FFF2-40B4-BE49-F238E27FC236}">
                <a16:creationId xmlns:a16="http://schemas.microsoft.com/office/drawing/2014/main" id="{06BBE5C5-EFB1-5B35-9EA7-21537ED71008}"/>
              </a:ext>
            </a:extLst>
          </p:cNvPr>
          <p:cNvSpPr>
            <a:spLocks noGrp="1"/>
          </p:cNvSpPr>
          <p:nvPr>
            <p:ph idx="1"/>
          </p:nvPr>
        </p:nvSpPr>
        <p:spPr>
          <a:xfrm>
            <a:off x="277483" y="1710606"/>
            <a:ext cx="7180054" cy="4351338"/>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ormAutofit fontScale="92500"/>
          </a:bodyPr>
          <a:lstStyle/>
          <a:p>
            <a:r>
              <a:rPr lang="en-US" dirty="0">
                <a:ea typeface="+mn-lt"/>
                <a:cs typeface="+mn-lt"/>
              </a:rPr>
              <a:t>It's now time to talk about the responsibilities that come with sex, including respecting your partner’s feelings, communication, and considering the potential outcomes (emotional and physical).</a:t>
            </a:r>
          </a:p>
          <a:p>
            <a:endParaRPr lang="en-US" dirty="0"/>
          </a:p>
          <a:p>
            <a:r>
              <a:rPr lang="en-US"/>
              <a:t>Divide the class into small groups 4/5 people. </a:t>
            </a:r>
            <a:endParaRPr lang="en-US" dirty="0"/>
          </a:p>
          <a:p>
            <a:r>
              <a:rPr lang="en-US" dirty="0"/>
              <a:t>Each group needs a topic to discuss and then feedback their ideas to the rest of the class</a:t>
            </a:r>
          </a:p>
        </p:txBody>
      </p:sp>
      <p:sp>
        <p:nvSpPr>
          <p:cNvPr id="4" name="TextBox 3">
            <a:extLst>
              <a:ext uri="{FF2B5EF4-FFF2-40B4-BE49-F238E27FC236}">
                <a16:creationId xmlns:a16="http://schemas.microsoft.com/office/drawing/2014/main" id="{2AF13003-4BA8-3425-4202-E29F67AEB631}"/>
              </a:ext>
            </a:extLst>
          </p:cNvPr>
          <p:cNvSpPr txBox="1"/>
          <p:nvPr/>
        </p:nvSpPr>
        <p:spPr>
          <a:xfrm>
            <a:off x="7902083" y="810020"/>
            <a:ext cx="3916679" cy="5016758"/>
          </a:xfrm>
          <a:prstGeom prst="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ea typeface="+mn-lt"/>
                <a:cs typeface="+mn-lt"/>
              </a:rPr>
              <a:t>Discuss the risks, give each group a topic:</a:t>
            </a:r>
            <a:endParaRPr lang="en-US" sz="2800" dirty="0"/>
          </a:p>
          <a:p>
            <a:pPr marL="514350" indent="-514350">
              <a:buAutoNum type="arabicPeriod"/>
            </a:pPr>
            <a:r>
              <a:rPr lang="en-US" sz="2400" dirty="0">
                <a:ea typeface="+mn-lt"/>
                <a:cs typeface="+mn-lt"/>
              </a:rPr>
              <a:t>Unintended pregnancy</a:t>
            </a:r>
            <a:endParaRPr lang="en-US" sz="2400"/>
          </a:p>
          <a:p>
            <a:pPr marL="514350" indent="-514350">
              <a:buAutoNum type="arabicPeriod"/>
            </a:pPr>
            <a:r>
              <a:rPr lang="en-US" sz="2400" dirty="0">
                <a:ea typeface="+mn-lt"/>
                <a:cs typeface="+mn-lt"/>
              </a:rPr>
              <a:t>Sexually transmitted infections (STIs)</a:t>
            </a:r>
            <a:endParaRPr lang="en-US" sz="2400"/>
          </a:p>
          <a:p>
            <a:pPr marL="514350" indent="-514350">
              <a:buAutoNum type="arabicPeriod"/>
            </a:pPr>
            <a:r>
              <a:rPr lang="en-US" sz="2400" dirty="0">
                <a:ea typeface="+mn-lt"/>
                <a:cs typeface="+mn-lt"/>
              </a:rPr>
              <a:t>Emotional consequences (guilt, regret)</a:t>
            </a:r>
            <a:endParaRPr lang="en-US" sz="2400"/>
          </a:p>
          <a:p>
            <a:pPr marL="514350" indent="-514350">
              <a:buAutoNum type="arabicPeriod"/>
            </a:pPr>
            <a:r>
              <a:rPr lang="en-US" sz="2400" dirty="0">
                <a:ea typeface="+mn-lt"/>
                <a:cs typeface="+mn-lt"/>
              </a:rPr>
              <a:t>Impact on future relationships (assumptions about sexual activity in future relationships)</a:t>
            </a:r>
            <a:endParaRPr lang="en-US" sz="2400" dirty="0"/>
          </a:p>
        </p:txBody>
      </p:sp>
    </p:spTree>
    <p:extLst>
      <p:ext uri="{BB962C8B-B14F-4D97-AF65-F5344CB8AC3E}">
        <p14:creationId xmlns:p14="http://schemas.microsoft.com/office/powerpoint/2010/main" val="1213675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97808-0DFF-FAAE-4836-893B0853504E}"/>
              </a:ext>
            </a:extLst>
          </p:cNvPr>
          <p:cNvSpPr>
            <a:spLocks noGrp="1"/>
          </p:cNvSpPr>
          <p:nvPr>
            <p:ph type="title"/>
          </p:nvPr>
        </p:nvSpPr>
        <p:spPr>
          <a:xfrm>
            <a:off x="442223" y="199473"/>
            <a:ext cx="10913165" cy="1314520"/>
          </a:xfrm>
        </p:spPr>
        <p:txBody>
          <a:bodyPr vert="horz" lIns="91440" tIns="45720" rIns="91440" bIns="45720" rtlCol="0" anchor="ctr">
            <a:noAutofit/>
          </a:bodyPr>
          <a:lstStyle/>
          <a:p>
            <a:r>
              <a:rPr lang="en-US" sz="4000" dirty="0"/>
              <a:t>Scenarios to discuss</a:t>
            </a:r>
            <a:br>
              <a:rPr lang="en-US" sz="4000" dirty="0"/>
            </a:br>
            <a:r>
              <a:rPr lang="en-US" sz="4000" dirty="0"/>
              <a:t>Choose 1 of the below scenarios to discuss in pairs</a:t>
            </a:r>
          </a:p>
        </p:txBody>
      </p:sp>
      <p:sp>
        <p:nvSpPr>
          <p:cNvPr id="5" name="Text Placeholder 4">
            <a:extLst>
              <a:ext uri="{FF2B5EF4-FFF2-40B4-BE49-F238E27FC236}">
                <a16:creationId xmlns:a16="http://schemas.microsoft.com/office/drawing/2014/main" id="{47CDE17D-7684-2129-56B8-75CEE3869114}"/>
              </a:ext>
            </a:extLst>
          </p:cNvPr>
          <p:cNvSpPr>
            <a:spLocks noGrp="1"/>
          </p:cNvSpPr>
          <p:nvPr>
            <p:ph type="body" idx="1"/>
          </p:nvPr>
        </p:nvSpPr>
        <p:spPr>
          <a:xfrm>
            <a:off x="629962" y="1714293"/>
            <a:ext cx="5157787" cy="558869"/>
          </a:xfrm>
        </p:spPr>
        <p:txBody>
          <a:bodyPr/>
          <a:lstStyle/>
          <a:p>
            <a:r>
              <a:rPr lang="en-US" dirty="0"/>
              <a:t>Peer Pressure</a:t>
            </a:r>
          </a:p>
        </p:txBody>
      </p:sp>
      <p:sp>
        <p:nvSpPr>
          <p:cNvPr id="3" name="Content Placeholder 2">
            <a:extLst>
              <a:ext uri="{FF2B5EF4-FFF2-40B4-BE49-F238E27FC236}">
                <a16:creationId xmlns:a16="http://schemas.microsoft.com/office/drawing/2014/main" id="{2AFE05DE-E0AC-7D0D-7855-DB11AE550BB0}"/>
              </a:ext>
            </a:extLst>
          </p:cNvPr>
          <p:cNvSpPr>
            <a:spLocks noGrp="1"/>
          </p:cNvSpPr>
          <p:nvPr>
            <p:ph sz="half" idx="2"/>
          </p:nvPr>
        </p:nvSpPr>
        <p:spPr/>
        <p:txBody>
          <a:bodyPr vert="horz" lIns="91440" tIns="45720" rIns="91440" bIns="45720" rtlCol="0" anchor="t">
            <a:normAutofit fontScale="92500" lnSpcReduction="10000"/>
          </a:bodyPr>
          <a:lstStyle/>
          <a:p>
            <a:r>
              <a:rPr lang="en-US" b="1" dirty="0">
                <a:ea typeface="+mn-lt"/>
                <a:cs typeface="+mn-lt"/>
              </a:rPr>
              <a:t>Description:</a:t>
            </a:r>
            <a:r>
              <a:rPr lang="en-US" dirty="0">
                <a:ea typeface="+mn-lt"/>
                <a:cs typeface="+mn-lt"/>
              </a:rPr>
              <a:t> </a:t>
            </a:r>
          </a:p>
          <a:p>
            <a:r>
              <a:rPr lang="en-US" dirty="0">
                <a:ea typeface="+mn-lt"/>
                <a:cs typeface="+mn-lt"/>
              </a:rPr>
              <a:t>A teenager might feel pressured by friends or classmates who say, “everyone is doing it,” or “you’re not cool if you haven’t,” and feels they need to have sex to fit in. </a:t>
            </a:r>
          </a:p>
          <a:p>
            <a:pPr marL="0" indent="0">
              <a:buNone/>
            </a:pPr>
            <a:r>
              <a:rPr lang="en-US" b="1" dirty="0"/>
              <a:t>Discuss – how can you challenge this? How could you reassure someone who thinks like this?</a:t>
            </a:r>
          </a:p>
        </p:txBody>
      </p:sp>
      <p:sp>
        <p:nvSpPr>
          <p:cNvPr id="6" name="Text Placeholder 5">
            <a:extLst>
              <a:ext uri="{FF2B5EF4-FFF2-40B4-BE49-F238E27FC236}">
                <a16:creationId xmlns:a16="http://schemas.microsoft.com/office/drawing/2014/main" id="{9BC962A4-97D2-A812-6F1A-894B16E98714}"/>
              </a:ext>
            </a:extLst>
          </p:cNvPr>
          <p:cNvSpPr>
            <a:spLocks noGrp="1"/>
          </p:cNvSpPr>
          <p:nvPr>
            <p:ph type="body" sz="quarter" idx="3"/>
          </p:nvPr>
        </p:nvSpPr>
        <p:spPr>
          <a:xfrm>
            <a:off x="6271591" y="1625946"/>
            <a:ext cx="5183188" cy="823912"/>
          </a:xfrm>
        </p:spPr>
        <p:txBody>
          <a:bodyPr/>
          <a:lstStyle/>
          <a:p>
            <a:r>
              <a:rPr lang="en-US" dirty="0"/>
              <a:t>Insecurity or wanting to be accepted</a:t>
            </a:r>
          </a:p>
        </p:txBody>
      </p:sp>
      <p:sp>
        <p:nvSpPr>
          <p:cNvPr id="4" name="Content Placeholder 3">
            <a:extLst>
              <a:ext uri="{FF2B5EF4-FFF2-40B4-BE49-F238E27FC236}">
                <a16:creationId xmlns:a16="http://schemas.microsoft.com/office/drawing/2014/main" id="{427405B9-B9EA-D865-4DC0-5B5B0F1A5806}"/>
              </a:ext>
            </a:extLst>
          </p:cNvPr>
          <p:cNvSpPr>
            <a:spLocks noGrp="1"/>
          </p:cNvSpPr>
          <p:nvPr>
            <p:ph sz="quarter" idx="4"/>
          </p:nvPr>
        </p:nvSpPr>
        <p:spPr/>
        <p:txBody>
          <a:bodyPr vert="horz" lIns="91440" tIns="45720" rIns="91440" bIns="45720" rtlCol="0" anchor="t">
            <a:normAutofit fontScale="92500" lnSpcReduction="10000"/>
          </a:bodyPr>
          <a:lstStyle/>
          <a:p>
            <a:r>
              <a:rPr lang="en-US" b="1" dirty="0">
                <a:ea typeface="+mn-lt"/>
                <a:cs typeface="+mn-lt"/>
              </a:rPr>
              <a:t>Description:</a:t>
            </a:r>
            <a:r>
              <a:rPr lang="en-US" dirty="0">
                <a:ea typeface="+mn-lt"/>
                <a:cs typeface="+mn-lt"/>
              </a:rPr>
              <a:t> </a:t>
            </a:r>
            <a:endParaRPr lang="en-US">
              <a:ea typeface="+mn-lt"/>
              <a:cs typeface="+mn-lt"/>
            </a:endParaRPr>
          </a:p>
          <a:p>
            <a:r>
              <a:rPr lang="en-US" dirty="0">
                <a:ea typeface="+mn-lt"/>
                <a:cs typeface="+mn-lt"/>
              </a:rPr>
              <a:t>A person might engage in sex because they feel insecure and believe that it will make them feel more accepted by a partner or peer group. </a:t>
            </a:r>
          </a:p>
          <a:p>
            <a:r>
              <a:rPr lang="en-US" b="1" dirty="0"/>
              <a:t>Discuss – how can you challenge this? How could you reassure someone who thinks  this?</a:t>
            </a:r>
            <a:endParaRPr lang="en-US" dirty="0"/>
          </a:p>
        </p:txBody>
      </p:sp>
      <p:sp>
        <p:nvSpPr>
          <p:cNvPr id="7" name="Rectangle: Rounded Corners 6">
            <a:extLst>
              <a:ext uri="{FF2B5EF4-FFF2-40B4-BE49-F238E27FC236}">
                <a16:creationId xmlns:a16="http://schemas.microsoft.com/office/drawing/2014/main" id="{31E5EE92-0AE9-EF15-A7BA-D223442DE5F6}"/>
              </a:ext>
            </a:extLst>
          </p:cNvPr>
          <p:cNvSpPr/>
          <p:nvPr/>
        </p:nvSpPr>
        <p:spPr>
          <a:xfrm>
            <a:off x="6173304" y="2506869"/>
            <a:ext cx="5621129" cy="3732696"/>
          </a:xfrm>
          <a:prstGeom prst="round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rtlCol="0" anchor="ctr"/>
          <a:lstStyle/>
          <a:p>
            <a:pPr marL="285750" indent="-285750" algn="just">
              <a:buFont typeface="Arial"/>
              <a:buChar char="•"/>
            </a:pPr>
            <a:r>
              <a:rPr lang="en-US" sz="2000" dirty="0">
                <a:ea typeface="+mn-lt"/>
                <a:cs typeface="+mn-lt"/>
              </a:rPr>
              <a:t>It’s important to understand that self-worth doesn’t come from sexual activity or others Healthy relationships are built on trust, communication, and respect, not on the desire to fit in or prove something to others.</a:t>
            </a:r>
            <a:endParaRPr lang="en-US" sz="2000"/>
          </a:p>
          <a:p>
            <a:pPr marL="285750" indent="-285750" algn="just">
              <a:buFont typeface="Arial"/>
              <a:buChar char="•"/>
            </a:pPr>
            <a:endParaRPr lang="en-US" sz="2000" dirty="0">
              <a:ea typeface="+mn-lt"/>
              <a:cs typeface="+mn-lt"/>
            </a:endParaRPr>
          </a:p>
          <a:p>
            <a:pPr marL="285750" indent="-285750" algn="just">
              <a:buFont typeface="Arial"/>
              <a:buChar char="•"/>
            </a:pPr>
            <a:r>
              <a:rPr lang="en-US" sz="2000" dirty="0">
                <a:ea typeface="+mn-lt"/>
                <a:cs typeface="+mn-lt"/>
              </a:rPr>
              <a:t>Taking time to understand one's feelings, body, and boundaries is essential before considering any sexual experience.</a:t>
            </a:r>
            <a:endParaRPr lang="en-US" sz="2000"/>
          </a:p>
          <a:p>
            <a:pPr algn="just"/>
            <a:endParaRPr lang="en-US" sz="2000" dirty="0"/>
          </a:p>
        </p:txBody>
      </p:sp>
      <p:sp>
        <p:nvSpPr>
          <p:cNvPr id="8" name="Rectangle: Rounded Corners 7">
            <a:extLst>
              <a:ext uri="{FF2B5EF4-FFF2-40B4-BE49-F238E27FC236}">
                <a16:creationId xmlns:a16="http://schemas.microsoft.com/office/drawing/2014/main" id="{34291C14-95B2-CA96-DD84-7597C759853D}"/>
              </a:ext>
            </a:extLst>
          </p:cNvPr>
          <p:cNvSpPr/>
          <p:nvPr/>
        </p:nvSpPr>
        <p:spPr>
          <a:xfrm>
            <a:off x="320260" y="2451651"/>
            <a:ext cx="5466521" cy="3787913"/>
          </a:xfrm>
          <a:prstGeom prst="round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lIns="91440" tIns="45720" rIns="91440" bIns="45720" rtlCol="0" anchor="ctr"/>
          <a:lstStyle/>
          <a:p>
            <a:pPr algn="just">
              <a:buFont typeface="Arial"/>
              <a:buChar char="•"/>
            </a:pPr>
            <a:r>
              <a:rPr lang="en-US" sz="2000" dirty="0">
                <a:ea typeface="+mn-lt"/>
                <a:cs typeface="+mn-lt"/>
              </a:rPr>
              <a:t>Peer pressure can be strong, but it’s important to remember that everyone’s experiences and choices are different.</a:t>
            </a:r>
          </a:p>
          <a:p>
            <a:pPr algn="just">
              <a:buFont typeface="Arial"/>
              <a:buChar char="•"/>
            </a:pPr>
            <a:endParaRPr lang="en-US" sz="2000" dirty="0">
              <a:ea typeface="+mn-lt"/>
              <a:cs typeface="+mn-lt"/>
            </a:endParaRPr>
          </a:p>
          <a:p>
            <a:pPr algn="just">
              <a:buFont typeface="Arial"/>
              <a:buChar char="•"/>
            </a:pPr>
            <a:r>
              <a:rPr lang="en-US" sz="2000" dirty="0">
                <a:ea typeface="+mn-lt"/>
                <a:cs typeface="+mn-lt"/>
              </a:rPr>
              <a:t>Sex should always be a choice made by an individual, not because of external pressure.</a:t>
            </a:r>
            <a:endParaRPr lang="en-US" dirty="0">
              <a:ea typeface="+mn-lt"/>
              <a:cs typeface="+mn-lt"/>
            </a:endParaRPr>
          </a:p>
          <a:p>
            <a:pPr algn="just">
              <a:buFont typeface="Arial"/>
              <a:buChar char="•"/>
            </a:pPr>
            <a:endParaRPr lang="en-US" sz="2000" dirty="0">
              <a:ea typeface="+mn-lt"/>
              <a:cs typeface="+mn-lt"/>
            </a:endParaRPr>
          </a:p>
          <a:p>
            <a:pPr algn="just">
              <a:buFont typeface="Arial"/>
              <a:buChar char="•"/>
            </a:pPr>
            <a:r>
              <a:rPr lang="en-US" sz="2000" dirty="0">
                <a:ea typeface="+mn-lt"/>
                <a:cs typeface="+mn-lt"/>
              </a:rPr>
              <a:t>It’s okay to say no, and saying no to sex doesn’t make anyone less valuable or less of a person.</a:t>
            </a:r>
            <a:endParaRPr lang="en-US" dirty="0">
              <a:ea typeface="+mn-lt"/>
              <a:cs typeface="+mn-lt"/>
            </a:endParaRPr>
          </a:p>
          <a:p>
            <a:pPr marL="285750" indent="-285750" algn="just">
              <a:buFont typeface="Arial"/>
              <a:buChar char="•"/>
            </a:pPr>
            <a:endParaRPr lang="en-US" sz="2000" dirty="0"/>
          </a:p>
          <a:p>
            <a:pPr algn="just"/>
            <a:endParaRPr lang="en-US" sz="2000" dirty="0"/>
          </a:p>
        </p:txBody>
      </p:sp>
    </p:spTree>
    <p:extLst>
      <p:ext uri="{BB962C8B-B14F-4D97-AF65-F5344CB8AC3E}">
        <p14:creationId xmlns:p14="http://schemas.microsoft.com/office/powerpoint/2010/main" val="3700462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extLst>
    <p:ext uri="{6950BFC3-D8DA-4A85-94F7-54DA5524770B}">
      <p188:commentRel xmlns:p188="http://schemas.microsoft.com/office/powerpoint/2018/8/main" r:id="rId2"/>
    </p:ext>
  </p:extLs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AE8B56E-C56B-DEFE-5DA7-3B8AD1E15289}"/>
              </a:ext>
            </a:extLst>
          </p:cNvPr>
          <p:cNvSpPr>
            <a:spLocks noGrp="1"/>
          </p:cNvSpPr>
          <p:nvPr>
            <p:ph type="title"/>
          </p:nvPr>
        </p:nvSpPr>
        <p:spPr>
          <a:xfrm>
            <a:off x="1137034" y="609597"/>
            <a:ext cx="9392421" cy="1330841"/>
          </a:xfrm>
        </p:spPr>
        <p:style>
          <a:lnRef idx="2">
            <a:schemeClr val="accent2"/>
          </a:lnRef>
          <a:fillRef idx="1">
            <a:schemeClr val="lt1"/>
          </a:fillRef>
          <a:effectRef idx="0">
            <a:schemeClr val="accent2"/>
          </a:effectRef>
          <a:fontRef idx="minor">
            <a:schemeClr val="dk1"/>
          </a:fontRef>
        </p:style>
        <p:txBody>
          <a:bodyPr>
            <a:normAutofit/>
          </a:bodyPr>
          <a:lstStyle/>
          <a:p>
            <a:r>
              <a:rPr lang="en-US"/>
              <a:t>Reflection point</a:t>
            </a:r>
          </a:p>
        </p:txBody>
      </p:sp>
      <p:sp>
        <p:nvSpPr>
          <p:cNvPr id="3" name="Content Placeholder 2">
            <a:extLst>
              <a:ext uri="{FF2B5EF4-FFF2-40B4-BE49-F238E27FC236}">
                <a16:creationId xmlns:a16="http://schemas.microsoft.com/office/drawing/2014/main" id="{079D6573-262B-0624-E869-9D7D60780CC2}"/>
              </a:ext>
            </a:extLst>
          </p:cNvPr>
          <p:cNvSpPr>
            <a:spLocks noGrp="1"/>
          </p:cNvSpPr>
          <p:nvPr>
            <p:ph idx="1"/>
          </p:nvPr>
        </p:nvSpPr>
        <p:spPr>
          <a:xfrm>
            <a:off x="5488165" y="442449"/>
            <a:ext cx="4958966" cy="1499252"/>
          </a:xfrm>
        </p:spPr>
        <p:txBody>
          <a:bodyPr vert="horz" lIns="91440" tIns="45720" rIns="91440" bIns="45720" rtlCol="0" anchor="t">
            <a:normAutofit fontScale="92500" lnSpcReduction="20000"/>
          </a:bodyPr>
          <a:lstStyle/>
          <a:p>
            <a:pPr marL="0" indent="0">
              <a:buNone/>
            </a:pPr>
            <a:endParaRPr lang="en-US" sz="2400">
              <a:ea typeface="+mn-lt"/>
              <a:cs typeface="+mn-lt"/>
            </a:endParaRPr>
          </a:p>
          <a:p>
            <a:pPr marL="0" indent="0">
              <a:buNone/>
            </a:pPr>
            <a:r>
              <a:rPr lang="en-US" sz="2400" dirty="0">
                <a:ea typeface="+mn-lt"/>
                <a:cs typeface="+mn-lt"/>
              </a:rPr>
              <a:t>How does the knowledge you have learnt and reflected on impact your own thoughts about relationships </a:t>
            </a:r>
            <a:r>
              <a:rPr lang="en-US" sz="2400">
                <a:ea typeface="+mn-lt"/>
                <a:cs typeface="+mn-lt"/>
              </a:rPr>
              <a:t>and sex? - page 16</a:t>
            </a:r>
          </a:p>
          <a:p>
            <a:pPr marL="0" indent="0">
              <a:buNone/>
            </a:pPr>
            <a:endParaRPr lang="en-US" sz="2400" dirty="0"/>
          </a:p>
        </p:txBody>
      </p:sp>
      <p:pic>
        <p:nvPicPr>
          <p:cNvPr id="4" name="Picture 3" descr="My Opinion&quot; Images – Browse 27 Stock Photos, Vectors, and Video | Adobe  Stock">
            <a:extLst>
              <a:ext uri="{FF2B5EF4-FFF2-40B4-BE49-F238E27FC236}">
                <a16:creationId xmlns:a16="http://schemas.microsoft.com/office/drawing/2014/main" id="{BBC54ECF-25AF-AE43-CAAC-28B6C50A72A9}"/>
              </a:ext>
            </a:extLst>
          </p:cNvPr>
          <p:cNvPicPr>
            <a:picLocks noChangeAspect="1"/>
          </p:cNvPicPr>
          <p:nvPr/>
        </p:nvPicPr>
        <p:blipFill>
          <a:blip r:embed="rId2"/>
          <a:stretch>
            <a:fillRect/>
          </a:stretch>
        </p:blipFill>
        <p:spPr>
          <a:xfrm>
            <a:off x="5493541" y="2416823"/>
            <a:ext cx="4788505" cy="3292097"/>
          </a:xfrm>
          <a:prstGeom prst="rect">
            <a:avLst/>
          </a:prstGeom>
        </p:spPr>
      </p:pic>
      <p:sp>
        <p:nvSpPr>
          <p:cNvPr id="19" name="Freeform: Shape 18">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TextBox 4">
            <a:extLst>
              <a:ext uri="{FF2B5EF4-FFF2-40B4-BE49-F238E27FC236}">
                <a16:creationId xmlns:a16="http://schemas.microsoft.com/office/drawing/2014/main" id="{D43336E5-DADE-BA73-DD68-F6F2260379AF}"/>
              </a:ext>
            </a:extLst>
          </p:cNvPr>
          <p:cNvSpPr txBox="1"/>
          <p:nvPr/>
        </p:nvSpPr>
        <p:spPr>
          <a:xfrm>
            <a:off x="530087" y="2418521"/>
            <a:ext cx="2743200" cy="3970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b="1">
                <a:ea typeface="+mn-lt"/>
                <a:cs typeface="+mn-lt"/>
              </a:rPr>
              <a:t>I believe that…</a:t>
            </a:r>
            <a:endParaRPr lang="en-US"/>
          </a:p>
          <a:p>
            <a:pPr marL="285750" indent="-285750">
              <a:buFont typeface="Arial"/>
              <a:buChar char="•"/>
            </a:pPr>
            <a:r>
              <a:rPr lang="en-US" b="1">
                <a:ea typeface="+mn-lt"/>
                <a:cs typeface="+mn-lt"/>
              </a:rPr>
              <a:t>In my opinion,</a:t>
            </a:r>
            <a:endParaRPr lang="en-US"/>
          </a:p>
          <a:p>
            <a:pPr marL="285750" indent="-285750">
              <a:buFont typeface="Arial"/>
              <a:buChar char="•"/>
            </a:pPr>
            <a:r>
              <a:rPr lang="en-US" b="1">
                <a:ea typeface="+mn-lt"/>
                <a:cs typeface="+mn-lt"/>
              </a:rPr>
              <a:t>From my point of view,</a:t>
            </a:r>
            <a:endParaRPr lang="en-US"/>
          </a:p>
          <a:p>
            <a:pPr marL="285750" indent="-285750">
              <a:buFont typeface="Arial"/>
              <a:buChar char="•"/>
            </a:pPr>
            <a:r>
              <a:rPr lang="en-US" b="1">
                <a:ea typeface="+mn-lt"/>
                <a:cs typeface="+mn-lt"/>
              </a:rPr>
              <a:t>I think that…</a:t>
            </a:r>
            <a:endParaRPr lang="en-US"/>
          </a:p>
          <a:p>
            <a:pPr marL="285750" indent="-285750">
              <a:buFont typeface="Arial"/>
              <a:buChar char="•"/>
            </a:pPr>
            <a:r>
              <a:rPr lang="en-US" b="1">
                <a:ea typeface="+mn-lt"/>
                <a:cs typeface="+mn-lt"/>
              </a:rPr>
              <a:t>It seems to me that…</a:t>
            </a:r>
            <a:endParaRPr lang="en-US"/>
          </a:p>
          <a:p>
            <a:pPr marL="285750" indent="-285750">
              <a:buFont typeface="Arial"/>
              <a:buChar char="•"/>
            </a:pPr>
            <a:r>
              <a:rPr lang="en-US" b="1" dirty="0">
                <a:ea typeface="+mn-lt"/>
                <a:cs typeface="+mn-lt"/>
              </a:rPr>
              <a:t>I feel that…</a:t>
            </a:r>
            <a:endParaRPr lang="en-US" dirty="0"/>
          </a:p>
          <a:p>
            <a:pPr marL="285750" indent="-285750">
              <a:buFont typeface="Arial"/>
              <a:buChar char="•"/>
            </a:pPr>
            <a:r>
              <a:rPr lang="en-US" b="1" dirty="0">
                <a:ea typeface="+mn-lt"/>
                <a:cs typeface="+mn-lt"/>
              </a:rPr>
              <a:t>Personally, I think…</a:t>
            </a:r>
            <a:endParaRPr lang="en-US" dirty="0"/>
          </a:p>
          <a:p>
            <a:pPr marL="285750" indent="-285750">
              <a:buFont typeface="Arial"/>
              <a:buChar char="•"/>
            </a:pPr>
            <a:r>
              <a:rPr lang="en-US" b="1" dirty="0">
                <a:ea typeface="+mn-lt"/>
                <a:cs typeface="+mn-lt"/>
              </a:rPr>
              <a:t>I would argue that…</a:t>
            </a:r>
            <a:endParaRPr lang="en-US" dirty="0"/>
          </a:p>
          <a:p>
            <a:pPr marL="285750" indent="-285750">
              <a:buFont typeface="Arial"/>
              <a:buChar char="•"/>
            </a:pPr>
            <a:r>
              <a:rPr lang="en-US" b="1" dirty="0">
                <a:ea typeface="+mn-lt"/>
                <a:cs typeface="+mn-lt"/>
              </a:rPr>
              <a:t>To me, it looks like…</a:t>
            </a:r>
            <a:endParaRPr lang="en-US"/>
          </a:p>
          <a:p>
            <a:pPr marL="285750" indent="-285750">
              <a:buFont typeface="Arial"/>
              <a:buChar char="•"/>
            </a:pPr>
            <a:r>
              <a:rPr lang="en-US" b="1" dirty="0">
                <a:ea typeface="+mn-lt"/>
                <a:cs typeface="+mn-lt"/>
              </a:rPr>
              <a:t>In my view,</a:t>
            </a:r>
            <a:endParaRPr lang="en-US" dirty="0"/>
          </a:p>
          <a:p>
            <a:pPr marL="285750" indent="-285750">
              <a:buFont typeface="Arial"/>
              <a:buChar char="•"/>
            </a:pPr>
            <a:r>
              <a:rPr lang="en-US" b="1" dirty="0">
                <a:ea typeface="+mn-lt"/>
                <a:cs typeface="+mn-lt"/>
              </a:rPr>
              <a:t>I strongly believe that…</a:t>
            </a:r>
            <a:endParaRPr lang="en-US" dirty="0"/>
          </a:p>
          <a:p>
            <a:pPr algn="l"/>
            <a:endParaRPr lang="en-US" dirty="0"/>
          </a:p>
        </p:txBody>
      </p:sp>
    </p:spTree>
    <p:extLst>
      <p:ext uri="{BB962C8B-B14F-4D97-AF65-F5344CB8AC3E}">
        <p14:creationId xmlns:p14="http://schemas.microsoft.com/office/powerpoint/2010/main" val="3319445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069c9ed-0cac-44b6-a5eb-1ecea373b7dc">
      <Terms xmlns="http://schemas.microsoft.com/office/infopath/2007/PartnerControls"/>
    </lcf76f155ced4ddcb4097134ff3c332f>
    <TaxCatchAll xmlns="4351cd2f-93f9-4f64-b1f1-f86b38ca2e0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C0E3EF28249C14C91C5A3441B8EB20D" ma:contentTypeVersion="16" ma:contentTypeDescription="Create a new document." ma:contentTypeScope="" ma:versionID="4103fc22930a07091bdd1abdd3398d65">
  <xsd:schema xmlns:xsd="http://www.w3.org/2001/XMLSchema" xmlns:xs="http://www.w3.org/2001/XMLSchema" xmlns:p="http://schemas.microsoft.com/office/2006/metadata/properties" xmlns:ns2="a069c9ed-0cac-44b6-a5eb-1ecea373b7dc" xmlns:ns3="4351cd2f-93f9-4f64-b1f1-f86b38ca2e0e" targetNamespace="http://schemas.microsoft.com/office/2006/metadata/properties" ma:root="true" ma:fieldsID="b0c82149020f2319c7c8d6befc9b9675" ns2:_="" ns3:_="">
    <xsd:import namespace="a069c9ed-0cac-44b6-a5eb-1ecea373b7dc"/>
    <xsd:import namespace="4351cd2f-93f9-4f64-b1f1-f86b38ca2e0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69c9ed-0cac-44b6-a5eb-1ecea373b7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ecae0aa-4a62-41ca-8ed3-fdb650d05400"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351cd2f-93f9-4f64-b1f1-f86b38ca2e0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f14913ab-976c-4cc7-9e58-326994551cf7}" ma:internalName="TaxCatchAll" ma:showField="CatchAllData" ma:web="4351cd2f-93f9-4f64-b1f1-f86b38ca2e0e">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C55B0B3-A92B-4A82-AE81-BBD2086AD496}">
  <ds:schemaRefs>
    <ds:schemaRef ds:uri="http://schemas.microsoft.com/office/2006/metadata/properties"/>
    <ds:schemaRef ds:uri="http://schemas.microsoft.com/office/infopath/2007/PartnerControls"/>
    <ds:schemaRef ds:uri="a069c9ed-0cac-44b6-a5eb-1ecea373b7dc"/>
    <ds:schemaRef ds:uri="4351cd2f-93f9-4f64-b1f1-f86b38ca2e0e"/>
  </ds:schemaRefs>
</ds:datastoreItem>
</file>

<file path=customXml/itemProps2.xml><?xml version="1.0" encoding="utf-8"?>
<ds:datastoreItem xmlns:ds="http://schemas.openxmlformats.org/officeDocument/2006/customXml" ds:itemID="{3060576A-438C-4ED4-86D8-3BB0492BEE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69c9ed-0cac-44b6-a5eb-1ecea373b7dc"/>
    <ds:schemaRef ds:uri="4351cd2f-93f9-4f64-b1f1-f86b38ca2e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0A5DC43-2645-49B6-A434-12984AF6C3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Title – Why have sex? (page 14)</vt:lpstr>
      <vt:lpstr>Acknowledge Variety:</vt:lpstr>
      <vt:lpstr>Class discussion Split the class into groups and assign them a question to discuss – then feedback to the class (space at the bottom of page 14)</vt:lpstr>
      <vt:lpstr>Let's clarify a few things first:</vt:lpstr>
      <vt:lpstr>Group Activity: "Why Do People Have Sex?"</vt:lpstr>
      <vt:lpstr>Social Aspect:</vt:lpstr>
      <vt:lpstr>Responsibilities and Risks Bottom of page 15</vt:lpstr>
      <vt:lpstr>Scenarios to discuss Choose 1 of the below scenarios to discuss in pairs</vt:lpstr>
      <vt:lpstr>Reflection 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212</cp:revision>
  <dcterms:created xsi:type="dcterms:W3CDTF">2025-02-10T21:39:03Z</dcterms:created>
  <dcterms:modified xsi:type="dcterms:W3CDTF">2025-02-11T12:11:33Z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0x010100EC0E3EF28249C14C91C5A3441B8EB20D</vt:lpwstr>
  </property>
  <property fmtid="{D5CDD505-2E9C-101B-9397-08002B2CF9AE}" pid="3" name="MediaServiceImageTags">
    <vt:lpwstr/>
  </property>
</Properties>
</file>