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1"/>
  </p:notesMasterIdLst>
  <p:sldIdLst>
    <p:sldId id="277" r:id="rId5"/>
    <p:sldId id="468" r:id="rId6"/>
    <p:sldId id="278" r:id="rId7"/>
    <p:sldId id="256" r:id="rId8"/>
    <p:sldId id="257" r:id="rId9"/>
    <p:sldId id="258" r:id="rId10"/>
    <p:sldId id="280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8288000" cy="10287000"/>
  <p:notesSz cx="6858000" cy="9144000"/>
  <p:embeddedFontLst>
    <p:embeddedFont>
      <p:font typeface="DM Sans" panose="020B0604020202020204" charset="0"/>
      <p:regular r:id="rId32"/>
      <p:bold r:id="rId33"/>
      <p:italic r:id="rId34"/>
      <p:boldItalic r:id="rId35"/>
    </p:embeddedFont>
    <p:embeddedFont>
      <p:font typeface="DM Sans Bold" panose="020B0604020202020204" charset="0"/>
      <p:regular r:id="rId36"/>
      <p:bold r:id="rId37"/>
    </p:embeddedFont>
    <p:embeddedFont>
      <p:font typeface="DM Sans Italics" panose="020B0604020202020204" charset="0"/>
      <p:regular r:id="rId38"/>
    </p:embeddedFont>
    <p:embeddedFont>
      <p:font typeface="Open Sans Bold" panose="020B0604020202020204" charset="0"/>
      <p:regular r:id="rId39"/>
      <p:bold r:id="rId40"/>
    </p:embeddedFont>
    <p:embeddedFont>
      <p:font typeface="Repo Bold" panose="020B0604020202020204" charset="0"/>
      <p:regular r:id="rId41"/>
    </p:embeddedFont>
    <p:embeddedFont>
      <p:font typeface="Repo Bold Bold" panose="020B0604020202020204" charset="0"/>
      <p:regular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87D99-7A97-7818-567C-8896BED37EF9}" v="4" dt="2025-02-24T08:12:53.537"/>
    <p1510:client id="{460CB66B-521A-7D94-AFFD-F7B656A31780}" v="1" dt="2025-02-23T21:37:50.377"/>
    <p1510:client id="{C5CBF67C-47CD-197D-3B21-003D9D8C8A70}" v="1" dt="2025-02-24T09:12:24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airbrother - RFSS" userId="S::robert.fairbrother@rugbyfreesecondary.co.uk::92c1744f-86ef-40e3-8340-17b2884ea744" providerId="AD" clId="Web-{0B087D99-7A97-7818-567C-8896BED37EF9}"/>
    <pc:docChg chg="modSld">
      <pc:chgData name="Robert Fairbrother - RFSS" userId="S::robert.fairbrother@rugbyfreesecondary.co.uk::92c1744f-86ef-40e3-8340-17b2884ea744" providerId="AD" clId="Web-{0B087D99-7A97-7818-567C-8896BED37EF9}" dt="2025-02-24T08:12:48.740" v="0" actId="20577"/>
      <pc:docMkLst>
        <pc:docMk/>
      </pc:docMkLst>
      <pc:sldChg chg="modSp">
        <pc:chgData name="Robert Fairbrother - RFSS" userId="S::robert.fairbrother@rugbyfreesecondary.co.uk::92c1744f-86ef-40e3-8340-17b2884ea744" providerId="AD" clId="Web-{0B087D99-7A97-7818-567C-8896BED37EF9}" dt="2025-02-24T08:12:48.740" v="0" actId="20577"/>
        <pc:sldMkLst>
          <pc:docMk/>
          <pc:sldMk cId="899745108" sldId="280"/>
        </pc:sldMkLst>
        <pc:spChg chg="mod">
          <ac:chgData name="Robert Fairbrother - RFSS" userId="S::robert.fairbrother@rugbyfreesecondary.co.uk::92c1744f-86ef-40e3-8340-17b2884ea744" providerId="AD" clId="Web-{0B087D99-7A97-7818-567C-8896BED37EF9}" dt="2025-02-24T08:12:48.740" v="0" actId="20577"/>
          <ac:spMkLst>
            <pc:docMk/>
            <pc:sldMk cId="899745108" sldId="280"/>
            <ac:spMk id="4" creationId="{AE6C69F3-B793-5B7D-6A20-2EC630D80034}"/>
          </ac:spMkLst>
        </pc:spChg>
      </pc:sldChg>
    </pc:docChg>
  </pc:docChgLst>
  <pc:docChgLst>
    <pc:chgData name="Lucy Clancy - RFSS" userId="S::lucy.clancy@rugbyfreesecondary.co.uk::f8ac228c-8e0c-4369-8e08-99d7700ff334" providerId="AD" clId="Web-{D6598753-D189-9502-00C8-902D26BCDDF5}"/>
    <pc:docChg chg="addSld modSld">
      <pc:chgData name="Lucy Clancy - RFSS" userId="S::lucy.clancy@rugbyfreesecondary.co.uk::f8ac228c-8e0c-4369-8e08-99d7700ff334" providerId="AD" clId="Web-{D6598753-D189-9502-00C8-902D26BCDDF5}" dt="2025-02-10T12:47:40.060" v="3" actId="20577"/>
      <pc:docMkLst>
        <pc:docMk/>
      </pc:docMkLst>
      <pc:sldChg chg="modSp add">
        <pc:chgData name="Lucy Clancy - RFSS" userId="S::lucy.clancy@rugbyfreesecondary.co.uk::f8ac228c-8e0c-4369-8e08-99d7700ff334" providerId="AD" clId="Web-{D6598753-D189-9502-00C8-902D26BCDDF5}" dt="2025-02-10T12:47:40.060" v="3" actId="20577"/>
        <pc:sldMkLst>
          <pc:docMk/>
          <pc:sldMk cId="1697419821" sldId="277"/>
        </pc:sldMkLst>
        <pc:spChg chg="mod">
          <ac:chgData name="Lucy Clancy - RFSS" userId="S::lucy.clancy@rugbyfreesecondary.co.uk::f8ac228c-8e0c-4369-8e08-99d7700ff334" providerId="AD" clId="Web-{D6598753-D189-9502-00C8-902D26BCDDF5}" dt="2025-02-10T12:47:40.060" v="3" actId="20577"/>
          <ac:spMkLst>
            <pc:docMk/>
            <pc:sldMk cId="1697419821" sldId="277"/>
            <ac:spMk id="3" creationId="{F8AF0B40-5723-9075-CCB7-6D57E604930E}"/>
          </ac:spMkLst>
        </pc:spChg>
        <pc:spChg chg="mod">
          <ac:chgData name="Lucy Clancy - RFSS" userId="S::lucy.clancy@rugbyfreesecondary.co.uk::f8ac228c-8e0c-4369-8e08-99d7700ff334" providerId="AD" clId="Web-{D6598753-D189-9502-00C8-902D26BCDDF5}" dt="2025-02-10T12:47:40.060" v="3" actId="20577"/>
          <ac:spMkLst>
            <pc:docMk/>
            <pc:sldMk cId="1697419821" sldId="277"/>
            <ac:spMk id="4" creationId="{578FAB1D-0E9E-35A1-9529-0FD7E13732C4}"/>
          </ac:spMkLst>
        </pc:spChg>
      </pc:sldChg>
      <pc:sldChg chg="add">
        <pc:chgData name="Lucy Clancy - RFSS" userId="S::lucy.clancy@rugbyfreesecondary.co.uk::f8ac228c-8e0c-4369-8e08-99d7700ff334" providerId="AD" clId="Web-{D6598753-D189-9502-00C8-902D26BCDDF5}" dt="2025-02-10T12:47:30.606" v="1"/>
        <pc:sldMkLst>
          <pc:docMk/>
          <pc:sldMk cId="2627242416" sldId="278"/>
        </pc:sldMkLst>
      </pc:sldChg>
    </pc:docChg>
  </pc:docChgLst>
  <pc:docChgLst>
    <pc:chgData name="Lucy Clancy - RFSS" userId="S::lucy.clancy@rugbyfreesecondary.co.uk::f8ac228c-8e0c-4369-8e08-99d7700ff334" providerId="AD" clId="Web-{460CB66B-521A-7D94-AFFD-F7B656A31780}"/>
    <pc:docChg chg="addSld">
      <pc:chgData name="Lucy Clancy - RFSS" userId="S::lucy.clancy@rugbyfreesecondary.co.uk::f8ac228c-8e0c-4369-8e08-99d7700ff334" providerId="AD" clId="Web-{460CB66B-521A-7D94-AFFD-F7B656A31780}" dt="2025-02-23T21:37:50.377" v="0"/>
      <pc:docMkLst>
        <pc:docMk/>
      </pc:docMkLst>
      <pc:sldChg chg="add">
        <pc:chgData name="Lucy Clancy - RFSS" userId="S::lucy.clancy@rugbyfreesecondary.co.uk::f8ac228c-8e0c-4369-8e08-99d7700ff334" providerId="AD" clId="Web-{460CB66B-521A-7D94-AFFD-F7B656A31780}" dt="2025-02-23T21:37:50.377" v="0"/>
        <pc:sldMkLst>
          <pc:docMk/>
          <pc:sldMk cId="22401411" sldId="468"/>
        </pc:sldMkLst>
      </pc:sldChg>
    </pc:docChg>
  </pc:docChgLst>
  <pc:docChgLst>
    <pc:chgData name="Josh O'Brien - RFSS" userId="S::josh.obrien@rugbyfreesecondary.co.uk::2e1b5114-ecf0-4d84-a2bf-0c72aaddf385" providerId="AD" clId="Web-{C5CBF67C-47CD-197D-3B21-003D9D8C8A70}"/>
    <pc:docChg chg="modSld">
      <pc:chgData name="Josh O'Brien - RFSS" userId="S::josh.obrien@rugbyfreesecondary.co.uk::2e1b5114-ecf0-4d84-a2bf-0c72aaddf385" providerId="AD" clId="Web-{C5CBF67C-47CD-197D-3B21-003D9D8C8A70}" dt="2025-02-24T09:12:24.916" v="0" actId="1076"/>
      <pc:docMkLst>
        <pc:docMk/>
      </pc:docMkLst>
      <pc:sldChg chg="modSp">
        <pc:chgData name="Josh O'Brien - RFSS" userId="S::josh.obrien@rugbyfreesecondary.co.uk::2e1b5114-ecf0-4d84-a2bf-0c72aaddf385" providerId="AD" clId="Web-{C5CBF67C-47CD-197D-3B21-003D9D8C8A70}" dt="2025-02-24T09:12:24.916" v="0" actId="1076"/>
        <pc:sldMkLst>
          <pc:docMk/>
          <pc:sldMk cId="0" sldId="259"/>
        </pc:sldMkLst>
        <pc:spChg chg="mod">
          <ac:chgData name="Josh O'Brien - RFSS" userId="S::josh.obrien@rugbyfreesecondary.co.uk::2e1b5114-ecf0-4d84-a2bf-0c72aaddf385" providerId="AD" clId="Web-{C5CBF67C-47CD-197D-3B21-003D9D8C8A70}" dt="2025-02-24T09:12:24.916" v="0" actId="1076"/>
          <ac:spMkLst>
            <pc:docMk/>
            <pc:sldMk cId="0" sldId="259"/>
            <ac:spMk id="25" creationId="{00000000-0000-0000-0000-000000000000}"/>
          </ac:spMkLst>
        </pc:spChg>
      </pc:sldChg>
    </pc:docChg>
  </pc:docChgLst>
  <pc:docChgLst>
    <pc:chgData name="Lucy Clancy - RFSS" userId="S::lucy.clancy@rugbyfreesecondary.co.uk::f8ac228c-8e0c-4369-8e08-99d7700ff334" providerId="AD" clId="Web-{74A6BC44-AE97-AFF5-720F-3845DDF1F874}"/>
    <pc:docChg chg="addSld delSld modSld sldOrd">
      <pc:chgData name="Lucy Clancy - RFSS" userId="S::lucy.clancy@rugbyfreesecondary.co.uk::f8ac228c-8e0c-4369-8e08-99d7700ff334" providerId="AD" clId="Web-{74A6BC44-AE97-AFF5-720F-3845DDF1F874}" dt="2025-02-10T14:21:17.508" v="730" actId="14100"/>
      <pc:docMkLst>
        <pc:docMk/>
      </pc:docMkLst>
      <pc:sldChg chg="ord">
        <pc:chgData name="Lucy Clancy - RFSS" userId="S::lucy.clancy@rugbyfreesecondary.co.uk::f8ac228c-8e0c-4369-8e08-99d7700ff334" providerId="AD" clId="Web-{74A6BC44-AE97-AFF5-720F-3845DDF1F874}" dt="2025-02-10T12:48:02.542" v="2"/>
        <pc:sldMkLst>
          <pc:docMk/>
          <pc:sldMk cId="0" sldId="256"/>
        </pc:sldMkLst>
      </pc:sldChg>
      <pc:sldChg chg="addSp delSp modSp addAnim">
        <pc:chgData name="Lucy Clancy - RFSS" userId="S::lucy.clancy@rugbyfreesecondary.co.uk::f8ac228c-8e0c-4369-8e08-99d7700ff334" providerId="AD" clId="Web-{74A6BC44-AE97-AFF5-720F-3845DDF1F874}" dt="2025-02-10T14:07:45.477" v="700" actId="1076"/>
        <pc:sldMkLst>
          <pc:docMk/>
          <pc:sldMk cId="0" sldId="259"/>
        </pc:sldMkLst>
        <pc:spChg chg="mod">
          <ac:chgData name="Lucy Clancy - RFSS" userId="S::lucy.clancy@rugbyfreesecondary.co.uk::f8ac228c-8e0c-4369-8e08-99d7700ff334" providerId="AD" clId="Web-{74A6BC44-AE97-AFF5-720F-3845DDF1F874}" dt="2025-02-10T13:45:38.129" v="626" actId="14100"/>
          <ac:spMkLst>
            <pc:docMk/>
            <pc:sldMk cId="0" sldId="259"/>
            <ac:spMk id="23" creationId="{00000000-0000-0000-0000-000000000000}"/>
          </ac:spMkLst>
        </pc:spChg>
        <pc:spChg chg="mod">
          <ac:chgData name="Lucy Clancy - RFSS" userId="S::lucy.clancy@rugbyfreesecondary.co.uk::f8ac228c-8e0c-4369-8e08-99d7700ff334" providerId="AD" clId="Web-{74A6BC44-AE97-AFF5-720F-3845DDF1F874}" dt="2025-02-10T13:00:22.171" v="240" actId="20577"/>
          <ac:spMkLst>
            <pc:docMk/>
            <pc:sldMk cId="0" sldId="259"/>
            <ac:spMk id="25" creationId="{00000000-0000-0000-0000-000000000000}"/>
          </ac:spMkLst>
        </pc:spChg>
        <pc:spChg chg="mod ord">
          <ac:chgData name="Lucy Clancy - RFSS" userId="S::lucy.clancy@rugbyfreesecondary.co.uk::f8ac228c-8e0c-4369-8e08-99d7700ff334" providerId="AD" clId="Web-{74A6BC44-AE97-AFF5-720F-3845DDF1F874}" dt="2025-02-10T13:03:47.396" v="270" actId="14100"/>
          <ac:spMkLst>
            <pc:docMk/>
            <pc:sldMk cId="0" sldId="259"/>
            <ac:spMk id="26" creationId="{00000000-0000-0000-0000-000000000000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3:45:09.003" v="611" actId="20577"/>
          <ac:spMkLst>
            <pc:docMk/>
            <pc:sldMk cId="0" sldId="259"/>
            <ac:spMk id="27" creationId="{301A6512-F730-CFBA-82D1-B608E3ABF018}"/>
          </ac:spMkLst>
        </pc:spChg>
        <pc:spChg chg="add mod ord">
          <ac:chgData name="Lucy Clancy - RFSS" userId="S::lucy.clancy@rugbyfreesecondary.co.uk::f8ac228c-8e0c-4369-8e08-99d7700ff334" providerId="AD" clId="Web-{74A6BC44-AE97-AFF5-720F-3845DDF1F874}" dt="2025-02-10T12:59:45.545" v="230"/>
          <ac:spMkLst>
            <pc:docMk/>
            <pc:sldMk cId="0" sldId="259"/>
            <ac:spMk id="28" creationId="{8EDA361D-68D8-EA2A-F09E-B747B2B760F5}"/>
          </ac:spMkLst>
        </pc:spChg>
        <pc:spChg chg="mod">
          <ac:chgData name="Lucy Clancy - RFSS" userId="S::lucy.clancy@rugbyfreesecondary.co.uk::f8ac228c-8e0c-4369-8e08-99d7700ff334" providerId="AD" clId="Web-{74A6BC44-AE97-AFF5-720F-3845DDF1F874}" dt="2025-02-10T13:02:03.846" v="247" actId="1076"/>
          <ac:spMkLst>
            <pc:docMk/>
            <pc:sldMk cId="0" sldId="259"/>
            <ac:spMk id="30" creationId="{1B485CDD-9B6B-A2A4-6F7A-353A513CB95F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3:02:44.660" v="256" actId="1076"/>
          <ac:spMkLst>
            <pc:docMk/>
            <pc:sldMk cId="0" sldId="259"/>
            <ac:spMk id="33" creationId="{97D4F8C8-04F7-0513-9A29-B74BFF7EDE2D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3:07:34.418" v="349" actId="20577"/>
          <ac:spMkLst>
            <pc:docMk/>
            <pc:sldMk cId="0" sldId="259"/>
            <ac:spMk id="35" creationId="{A584E333-A865-5ABE-25E7-3C3B266B2C91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3:07:58.418" v="369" actId="20577"/>
          <ac:spMkLst>
            <pc:docMk/>
            <pc:sldMk cId="0" sldId="259"/>
            <ac:spMk id="36" creationId="{17DFB310-6F9D-3E6E-B54C-0A0DA085450E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4:07:45.477" v="700" actId="1076"/>
          <ac:spMkLst>
            <pc:docMk/>
            <pc:sldMk cId="0" sldId="259"/>
            <ac:spMk id="37" creationId="{C5F50E1C-2126-ACB3-DE11-BD15BE87D057}"/>
          </ac:spMkLst>
        </pc:spChg>
        <pc:grpChg chg="mod">
          <ac:chgData name="Lucy Clancy - RFSS" userId="S::lucy.clancy@rugbyfreesecondary.co.uk::f8ac228c-8e0c-4369-8e08-99d7700ff334" providerId="AD" clId="Web-{74A6BC44-AE97-AFF5-720F-3845DDF1F874}" dt="2025-02-10T13:05:19.633" v="279" actId="14100"/>
          <ac:grpSpMkLst>
            <pc:docMk/>
            <pc:sldMk cId="0" sldId="259"/>
            <ac:grpSpMk id="17" creationId="{00000000-0000-0000-0000-000000000000}"/>
          </ac:grpSpMkLst>
        </pc:grpChg>
        <pc:grpChg chg="add mod">
          <ac:chgData name="Lucy Clancy - RFSS" userId="S::lucy.clancy@rugbyfreesecondary.co.uk::f8ac228c-8e0c-4369-8e08-99d7700ff334" providerId="AD" clId="Web-{74A6BC44-AE97-AFF5-720F-3845DDF1F874}" dt="2025-02-10T13:02:45.550" v="257" actId="1076"/>
          <ac:grpSpMkLst>
            <pc:docMk/>
            <pc:sldMk cId="0" sldId="259"/>
            <ac:grpSpMk id="29" creationId="{79B0259A-8372-5819-0F31-934FD3F31CDE}"/>
          </ac:grpSpMkLst>
        </pc:grpChg>
        <pc:grpChg chg="add mod">
          <ac:chgData name="Lucy Clancy - RFSS" userId="S::lucy.clancy@rugbyfreesecondary.co.uk::f8ac228c-8e0c-4369-8e08-99d7700ff334" providerId="AD" clId="Web-{74A6BC44-AE97-AFF5-720F-3845DDF1F874}" dt="2025-02-10T13:03:21.208" v="263" actId="1076"/>
          <ac:grpSpMkLst>
            <pc:docMk/>
            <pc:sldMk cId="0" sldId="259"/>
            <ac:grpSpMk id="34" creationId="{8B321414-610B-6E28-ECC1-81B93DC97021}"/>
          </ac:grpSpMkLst>
        </pc:grpChg>
      </pc:sldChg>
      <pc:sldChg chg="addSp delSp modSp">
        <pc:chgData name="Lucy Clancy - RFSS" userId="S::lucy.clancy@rugbyfreesecondary.co.uk::f8ac228c-8e0c-4369-8e08-99d7700ff334" providerId="AD" clId="Web-{74A6BC44-AE97-AFF5-720F-3845DDF1F874}" dt="2025-02-10T13:09:51.890" v="381" actId="1076"/>
        <pc:sldMkLst>
          <pc:docMk/>
          <pc:sldMk cId="0" sldId="261"/>
        </pc:sldMkLst>
        <pc:spChg chg="add mod">
          <ac:chgData name="Lucy Clancy - RFSS" userId="S::lucy.clancy@rugbyfreesecondary.co.uk::f8ac228c-8e0c-4369-8e08-99d7700ff334" providerId="AD" clId="Web-{74A6BC44-AE97-AFF5-720F-3845DDF1F874}" dt="2025-02-10T13:09:51.890" v="381" actId="1076"/>
          <ac:spMkLst>
            <pc:docMk/>
            <pc:sldMk cId="0" sldId="261"/>
            <ac:spMk id="24" creationId="{046303C8-9220-B5D7-F382-C8921DD1B2D8}"/>
          </ac:spMkLst>
        </pc:spChg>
        <pc:picChg chg="add mod">
          <ac:chgData name="Lucy Clancy - RFSS" userId="S::lucy.clancy@rugbyfreesecondary.co.uk::f8ac228c-8e0c-4369-8e08-99d7700ff334" providerId="AD" clId="Web-{74A6BC44-AE97-AFF5-720F-3845DDF1F874}" dt="2025-02-10T13:09:35.874" v="375" actId="1076"/>
          <ac:picMkLst>
            <pc:docMk/>
            <pc:sldMk cId="0" sldId="261"/>
            <ac:picMk id="23" creationId="{B8F15D2F-0BDF-3060-D8BB-EFA0E00E7DC3}"/>
          </ac:picMkLst>
        </pc:picChg>
      </pc:sldChg>
      <pc:sldChg chg="addSp modSp addAnim">
        <pc:chgData name="Lucy Clancy - RFSS" userId="S::lucy.clancy@rugbyfreesecondary.co.uk::f8ac228c-8e0c-4369-8e08-99d7700ff334" providerId="AD" clId="Web-{74A6BC44-AE97-AFF5-720F-3845DDF1F874}" dt="2025-02-10T14:07:36.477" v="698" actId="20577"/>
        <pc:sldMkLst>
          <pc:docMk/>
          <pc:sldMk cId="0" sldId="262"/>
        </pc:sldMkLst>
        <pc:spChg chg="mod">
          <ac:chgData name="Lucy Clancy - RFSS" userId="S::lucy.clancy@rugbyfreesecondary.co.uk::f8ac228c-8e0c-4369-8e08-99d7700ff334" providerId="AD" clId="Web-{74A6BC44-AE97-AFF5-720F-3845DDF1F874}" dt="2025-02-10T14:06:50.194" v="688" actId="20577"/>
          <ac:spMkLst>
            <pc:docMk/>
            <pc:sldMk cId="0" sldId="262"/>
            <ac:spMk id="16" creationId="{00000000-0000-0000-0000-000000000000}"/>
          </ac:spMkLst>
        </pc:spChg>
        <pc:spChg chg="add">
          <ac:chgData name="Lucy Clancy - RFSS" userId="S::lucy.clancy@rugbyfreesecondary.co.uk::f8ac228c-8e0c-4369-8e08-99d7700ff334" providerId="AD" clId="Web-{74A6BC44-AE97-AFF5-720F-3845DDF1F874}" dt="2025-02-10T14:06:55.928" v="689"/>
          <ac:spMkLst>
            <pc:docMk/>
            <pc:sldMk cId="0" sldId="262"/>
            <ac:spMk id="20" creationId="{1D1A7B80-D262-2A00-C698-EA4D6B9B095B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4:07:36.477" v="698" actId="20577"/>
          <ac:spMkLst>
            <pc:docMk/>
            <pc:sldMk cId="0" sldId="262"/>
            <ac:spMk id="21" creationId="{E7F0D6B2-8592-C05F-AF24-FBCDA7795A30}"/>
          </ac:spMkLst>
        </pc:spChg>
      </pc:sldChg>
      <pc:sldChg chg="addSp addAnim">
        <pc:chgData name="Lucy Clancy - RFSS" userId="S::lucy.clancy@rugbyfreesecondary.co.uk::f8ac228c-8e0c-4369-8e08-99d7700ff334" providerId="AD" clId="Web-{74A6BC44-AE97-AFF5-720F-3845DDF1F874}" dt="2025-02-10T14:07:45.649" v="701"/>
        <pc:sldMkLst>
          <pc:docMk/>
          <pc:sldMk cId="0" sldId="263"/>
        </pc:sldMkLst>
        <pc:spChg chg="add">
          <ac:chgData name="Lucy Clancy - RFSS" userId="S::lucy.clancy@rugbyfreesecondary.co.uk::f8ac228c-8e0c-4369-8e08-99d7700ff334" providerId="AD" clId="Web-{74A6BC44-AE97-AFF5-720F-3845DDF1F874}" dt="2025-02-10T14:07:45.649" v="701"/>
          <ac:spMkLst>
            <pc:docMk/>
            <pc:sldMk cId="0" sldId="263"/>
            <ac:spMk id="21" creationId="{0FD27359-170A-CB3F-B2D9-7B15698B47D7}"/>
          </ac:spMkLst>
        </pc:spChg>
      </pc:sldChg>
      <pc:sldChg chg="addSp addAnim">
        <pc:chgData name="Lucy Clancy - RFSS" userId="S::lucy.clancy@rugbyfreesecondary.co.uk::f8ac228c-8e0c-4369-8e08-99d7700ff334" providerId="AD" clId="Web-{74A6BC44-AE97-AFF5-720F-3845DDF1F874}" dt="2025-02-10T14:07:48.227" v="702"/>
        <pc:sldMkLst>
          <pc:docMk/>
          <pc:sldMk cId="0" sldId="264"/>
        </pc:sldMkLst>
        <pc:spChg chg="add">
          <ac:chgData name="Lucy Clancy - RFSS" userId="S::lucy.clancy@rugbyfreesecondary.co.uk::f8ac228c-8e0c-4369-8e08-99d7700ff334" providerId="AD" clId="Web-{74A6BC44-AE97-AFF5-720F-3845DDF1F874}" dt="2025-02-10T14:07:48.227" v="702"/>
          <ac:spMkLst>
            <pc:docMk/>
            <pc:sldMk cId="0" sldId="264"/>
            <ac:spMk id="21" creationId="{23E59EBD-230C-ED6D-F608-0E364C36BEC2}"/>
          </ac:spMkLst>
        </pc:spChg>
      </pc:sldChg>
      <pc:sldChg chg="addSp addAnim">
        <pc:chgData name="Lucy Clancy - RFSS" userId="S::lucy.clancy@rugbyfreesecondary.co.uk::f8ac228c-8e0c-4369-8e08-99d7700ff334" providerId="AD" clId="Web-{74A6BC44-AE97-AFF5-720F-3845DDF1F874}" dt="2025-02-10T14:07:54.759" v="703"/>
        <pc:sldMkLst>
          <pc:docMk/>
          <pc:sldMk cId="0" sldId="266"/>
        </pc:sldMkLst>
        <pc:spChg chg="add">
          <ac:chgData name="Lucy Clancy - RFSS" userId="S::lucy.clancy@rugbyfreesecondary.co.uk::f8ac228c-8e0c-4369-8e08-99d7700ff334" providerId="AD" clId="Web-{74A6BC44-AE97-AFF5-720F-3845DDF1F874}" dt="2025-02-10T14:07:54.759" v="703"/>
          <ac:spMkLst>
            <pc:docMk/>
            <pc:sldMk cId="0" sldId="266"/>
            <ac:spMk id="21" creationId="{ADF01ED1-2E0F-CF81-5F2E-55925B85CA7B}"/>
          </ac:spMkLst>
        </pc:spChg>
      </pc:sldChg>
      <pc:sldChg chg="addSp delSp modSp">
        <pc:chgData name="Lucy Clancy - RFSS" userId="S::lucy.clancy@rugbyfreesecondary.co.uk::f8ac228c-8e0c-4369-8e08-99d7700ff334" providerId="AD" clId="Web-{74A6BC44-AE97-AFF5-720F-3845DDF1F874}" dt="2025-02-10T14:10:30.358" v="705" actId="1076"/>
        <pc:sldMkLst>
          <pc:docMk/>
          <pc:sldMk cId="0" sldId="267"/>
        </pc:sldMkLst>
        <pc:spChg chg="add mod">
          <ac:chgData name="Lucy Clancy - RFSS" userId="S::lucy.clancy@rugbyfreesecondary.co.uk::f8ac228c-8e0c-4369-8e08-99d7700ff334" providerId="AD" clId="Web-{74A6BC44-AE97-AFF5-720F-3845DDF1F874}" dt="2025-02-10T13:11:44.471" v="396" actId="1076"/>
          <ac:spMkLst>
            <pc:docMk/>
            <pc:sldMk cId="0" sldId="267"/>
            <ac:spMk id="5" creationId="{15197BFE-3F84-3952-449E-A448BF992DA1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4:10:30.358" v="705" actId="1076"/>
          <ac:spMkLst>
            <pc:docMk/>
            <pc:sldMk cId="0" sldId="267"/>
            <ac:spMk id="6" creationId="{474012F9-9A59-A882-F160-A61D52AC985A}"/>
          </ac:spMkLst>
        </pc:spChg>
        <pc:picChg chg="add mod">
          <ac:chgData name="Lucy Clancy - RFSS" userId="S::lucy.clancy@rugbyfreesecondary.co.uk::f8ac228c-8e0c-4369-8e08-99d7700ff334" providerId="AD" clId="Web-{74A6BC44-AE97-AFF5-720F-3845DDF1F874}" dt="2025-02-10T13:11:27.549" v="390" actId="1076"/>
          <ac:picMkLst>
            <pc:docMk/>
            <pc:sldMk cId="0" sldId="267"/>
            <ac:picMk id="4" creationId="{ED9EF958-AA6B-4FF1-9EFE-F048C2042D57}"/>
          </ac:picMkLst>
        </pc:picChg>
      </pc:sldChg>
      <pc:sldChg chg="addSp delSp modSp">
        <pc:chgData name="Lucy Clancy - RFSS" userId="S::lucy.clancy@rugbyfreesecondary.co.uk::f8ac228c-8e0c-4369-8e08-99d7700ff334" providerId="AD" clId="Web-{74A6BC44-AE97-AFF5-720F-3845DDF1F874}" dt="2025-02-10T14:10:45.687" v="706" actId="1076"/>
        <pc:sldMkLst>
          <pc:docMk/>
          <pc:sldMk cId="0" sldId="269"/>
        </pc:sldMkLst>
        <pc:spChg chg="mod">
          <ac:chgData name="Lucy Clancy - RFSS" userId="S::lucy.clancy@rugbyfreesecondary.co.uk::f8ac228c-8e0c-4369-8e08-99d7700ff334" providerId="AD" clId="Web-{74A6BC44-AE97-AFF5-720F-3845DDF1F874}" dt="2025-02-10T14:10:45.687" v="706" actId="1076"/>
          <ac:spMkLst>
            <pc:docMk/>
            <pc:sldMk cId="0" sldId="269"/>
            <ac:spMk id="5" creationId="{00000000-0000-0000-0000-000000000000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3:13:29.131" v="496" actId="20577"/>
          <ac:spMkLst>
            <pc:docMk/>
            <pc:sldMk cId="0" sldId="269"/>
            <ac:spMk id="10" creationId="{3651B88D-D0E4-1F70-5181-5FD65D9C1139}"/>
          </ac:spMkLst>
        </pc:spChg>
      </pc:sldChg>
      <pc:sldChg chg="addSp delSp modSp">
        <pc:chgData name="Lucy Clancy - RFSS" userId="S::lucy.clancy@rugbyfreesecondary.co.uk::f8ac228c-8e0c-4369-8e08-99d7700ff334" providerId="AD" clId="Web-{74A6BC44-AE97-AFF5-720F-3845DDF1F874}" dt="2025-02-10T13:14:44.054" v="510"/>
        <pc:sldMkLst>
          <pc:docMk/>
          <pc:sldMk cId="0" sldId="272"/>
        </pc:sldMkLst>
        <pc:spChg chg="add mod">
          <ac:chgData name="Lucy Clancy - RFSS" userId="S::lucy.clancy@rugbyfreesecondary.co.uk::f8ac228c-8e0c-4369-8e08-99d7700ff334" providerId="AD" clId="Web-{74A6BC44-AE97-AFF5-720F-3845DDF1F874}" dt="2025-02-10T13:14:44.054" v="510"/>
          <ac:spMkLst>
            <pc:docMk/>
            <pc:sldMk cId="0" sldId="272"/>
            <ac:spMk id="5" creationId="{329B4039-7007-9070-5815-6C1A63E85E99}"/>
          </ac:spMkLst>
        </pc:spChg>
        <pc:picChg chg="add mod">
          <ac:chgData name="Lucy Clancy - RFSS" userId="S::lucy.clancy@rugbyfreesecondary.co.uk::f8ac228c-8e0c-4369-8e08-99d7700ff334" providerId="AD" clId="Web-{74A6BC44-AE97-AFF5-720F-3845DDF1F874}" dt="2025-02-10T13:14:25.445" v="501" actId="1076"/>
          <ac:picMkLst>
            <pc:docMk/>
            <pc:sldMk cId="0" sldId="272"/>
            <ac:picMk id="4" creationId="{C96D98E5-9930-54DA-0AA6-44C803F96784}"/>
          </ac:picMkLst>
        </pc:picChg>
      </pc:sldChg>
      <pc:sldChg chg="addSp modSp">
        <pc:chgData name="Lucy Clancy - RFSS" userId="S::lucy.clancy@rugbyfreesecondary.co.uk::f8ac228c-8e0c-4369-8e08-99d7700ff334" providerId="AD" clId="Web-{74A6BC44-AE97-AFF5-720F-3845DDF1F874}" dt="2025-02-10T14:21:17.508" v="730" actId="14100"/>
        <pc:sldMkLst>
          <pc:docMk/>
          <pc:sldMk cId="0" sldId="274"/>
        </pc:sldMkLst>
        <pc:spChg chg="mod">
          <ac:chgData name="Lucy Clancy - RFSS" userId="S::lucy.clancy@rugbyfreesecondary.co.uk::f8ac228c-8e0c-4369-8e08-99d7700ff334" providerId="AD" clId="Web-{74A6BC44-AE97-AFF5-720F-3845DDF1F874}" dt="2025-02-10T14:21:15.383" v="728" actId="1076"/>
          <ac:spMkLst>
            <pc:docMk/>
            <pc:sldMk cId="0" sldId="274"/>
            <ac:spMk id="8" creationId="{00000000-0000-0000-0000-000000000000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4:21:17.508" v="730" actId="14100"/>
          <ac:spMkLst>
            <pc:docMk/>
            <pc:sldMk cId="0" sldId="274"/>
            <ac:spMk id="9" creationId="{5558C6FD-1206-2C94-2CCF-803C37760DA5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4:21:05.429" v="724" actId="1076"/>
          <ac:spMkLst>
            <pc:docMk/>
            <pc:sldMk cId="0" sldId="274"/>
            <ac:spMk id="10" creationId="{C6E21BAB-846D-BDD3-32EF-2F4E5182D861}"/>
          </ac:spMkLst>
        </pc:spChg>
      </pc:sldChg>
      <pc:sldChg chg="modSp">
        <pc:chgData name="Lucy Clancy - RFSS" userId="S::lucy.clancy@rugbyfreesecondary.co.uk::f8ac228c-8e0c-4369-8e08-99d7700ff334" providerId="AD" clId="Web-{74A6BC44-AE97-AFF5-720F-3845DDF1F874}" dt="2025-02-10T13:16:09.495" v="603"/>
        <pc:sldMkLst>
          <pc:docMk/>
          <pc:sldMk cId="0" sldId="275"/>
        </pc:sldMkLst>
        <pc:spChg chg="mod">
          <ac:chgData name="Lucy Clancy - RFSS" userId="S::lucy.clancy@rugbyfreesecondary.co.uk::f8ac228c-8e0c-4369-8e08-99d7700ff334" providerId="AD" clId="Web-{74A6BC44-AE97-AFF5-720F-3845DDF1F874}" dt="2025-02-10T13:16:09.495" v="603"/>
          <ac:spMkLst>
            <pc:docMk/>
            <pc:sldMk cId="0" sldId="275"/>
            <ac:spMk id="5" creationId="{00000000-0000-0000-0000-000000000000}"/>
          </ac:spMkLst>
        </pc:spChg>
      </pc:sldChg>
      <pc:sldChg chg="modSp add">
        <pc:chgData name="Lucy Clancy - RFSS" userId="S::lucy.clancy@rugbyfreesecondary.co.uk::f8ac228c-8e0c-4369-8e08-99d7700ff334" providerId="AD" clId="Web-{74A6BC44-AE97-AFF5-720F-3845DDF1F874}" dt="2025-02-10T12:49:14.090" v="37" actId="20577"/>
        <pc:sldMkLst>
          <pc:docMk/>
          <pc:sldMk cId="1697419821" sldId="277"/>
        </pc:sldMkLst>
        <pc:spChg chg="mod">
          <ac:chgData name="Lucy Clancy - RFSS" userId="S::lucy.clancy@rugbyfreesecondary.co.uk::f8ac228c-8e0c-4369-8e08-99d7700ff334" providerId="AD" clId="Web-{74A6BC44-AE97-AFF5-720F-3845DDF1F874}" dt="2025-02-10T12:49:14.090" v="37" actId="20577"/>
          <ac:spMkLst>
            <pc:docMk/>
            <pc:sldMk cId="1697419821" sldId="277"/>
            <ac:spMk id="4" creationId="{578FAB1D-0E9E-35A1-9529-0FD7E13732C4}"/>
          </ac:spMkLst>
        </pc:spChg>
      </pc:sldChg>
      <pc:sldChg chg="add del">
        <pc:chgData name="Lucy Clancy - RFSS" userId="S::lucy.clancy@rugbyfreesecondary.co.uk::f8ac228c-8e0c-4369-8e08-99d7700ff334" providerId="AD" clId="Web-{74A6BC44-AE97-AFF5-720F-3845DDF1F874}" dt="2025-02-10T12:49:17.403" v="38"/>
        <pc:sldMkLst>
          <pc:docMk/>
          <pc:sldMk cId="2627242416" sldId="278"/>
        </pc:sldMkLst>
      </pc:sldChg>
      <pc:sldChg chg="addSp modSp new">
        <pc:chgData name="Lucy Clancy - RFSS" userId="S::lucy.clancy@rugbyfreesecondary.co.uk::f8ac228c-8e0c-4369-8e08-99d7700ff334" providerId="AD" clId="Web-{74A6BC44-AE97-AFF5-720F-3845DDF1F874}" dt="2025-02-10T12:56:07.211" v="218" actId="1076"/>
        <pc:sldMkLst>
          <pc:docMk/>
          <pc:sldMk cId="3005600954" sldId="278"/>
        </pc:sldMkLst>
        <pc:spChg chg="mod">
          <ac:chgData name="Lucy Clancy - RFSS" userId="S::lucy.clancy@rugbyfreesecondary.co.uk::f8ac228c-8e0c-4369-8e08-99d7700ff334" providerId="AD" clId="Web-{74A6BC44-AE97-AFF5-720F-3845DDF1F874}" dt="2025-02-10T12:50:25.827" v="72" actId="14100"/>
          <ac:spMkLst>
            <pc:docMk/>
            <pc:sldMk cId="3005600954" sldId="278"/>
            <ac:spMk id="2" creationId="{C7877717-EE46-DEFD-A14F-4133F9BD43FC}"/>
          </ac:spMkLst>
        </pc:spChg>
        <pc:spChg chg="mod">
          <ac:chgData name="Lucy Clancy - RFSS" userId="S::lucy.clancy@rugbyfreesecondary.co.uk::f8ac228c-8e0c-4369-8e08-99d7700ff334" providerId="AD" clId="Web-{74A6BC44-AE97-AFF5-720F-3845DDF1F874}" dt="2025-02-10T12:56:07.211" v="218" actId="1076"/>
          <ac:spMkLst>
            <pc:docMk/>
            <pc:sldMk cId="3005600954" sldId="278"/>
            <ac:spMk id="3" creationId="{2F6ECD15-9D74-1EBF-3574-CB666F33F3CE}"/>
          </ac:spMkLst>
        </pc:spChg>
        <pc:spChg chg="mod">
          <ac:chgData name="Lucy Clancy - RFSS" userId="S::lucy.clancy@rugbyfreesecondary.co.uk::f8ac228c-8e0c-4369-8e08-99d7700ff334" providerId="AD" clId="Web-{74A6BC44-AE97-AFF5-720F-3845DDF1F874}" dt="2025-02-10T12:54:23.880" v="188"/>
          <ac:spMkLst>
            <pc:docMk/>
            <pc:sldMk cId="3005600954" sldId="278"/>
            <ac:spMk id="4" creationId="{D48BFC8D-101A-089D-D47D-212995948C60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2:50:32.249" v="77" actId="20577"/>
          <ac:spMkLst>
            <pc:docMk/>
            <pc:sldMk cId="3005600954" sldId="278"/>
            <ac:spMk id="6" creationId="{9C2D81AF-9A47-019E-6798-B80FB8E86FA4}"/>
          </ac:spMkLst>
        </pc:spChg>
        <pc:spChg chg="add mod">
          <ac:chgData name="Lucy Clancy - RFSS" userId="S::lucy.clancy@rugbyfreesecondary.co.uk::f8ac228c-8e0c-4369-8e08-99d7700ff334" providerId="AD" clId="Web-{74A6BC44-AE97-AFF5-720F-3845DDF1F874}" dt="2025-02-10T12:55:43.257" v="213" actId="20577"/>
          <ac:spMkLst>
            <pc:docMk/>
            <pc:sldMk cId="3005600954" sldId="278"/>
            <ac:spMk id="8" creationId="{0F502C02-5910-EA72-DAC7-A94E0AFA45BC}"/>
          </ac:spMkLst>
        </pc:spChg>
        <pc:picChg chg="add mod">
          <ac:chgData name="Lucy Clancy - RFSS" userId="S::lucy.clancy@rugbyfreesecondary.co.uk::f8ac228c-8e0c-4369-8e08-99d7700ff334" providerId="AD" clId="Web-{74A6BC44-AE97-AFF5-720F-3845DDF1F874}" dt="2025-02-10T12:55:56.477" v="217" actId="1076"/>
          <ac:picMkLst>
            <pc:docMk/>
            <pc:sldMk cId="3005600954" sldId="278"/>
            <ac:picMk id="9" creationId="{739BA6AE-08A3-99F1-D7CC-B33BE25EBECE}"/>
          </ac:picMkLst>
        </pc:picChg>
      </pc:sldChg>
      <pc:sldChg chg="add del">
        <pc:chgData name="Lucy Clancy - RFSS" userId="S::lucy.clancy@rugbyfreesecondary.co.uk::f8ac228c-8e0c-4369-8e08-99d7700ff334" providerId="AD" clId="Web-{74A6BC44-AE97-AFF5-720F-3845DDF1F874}" dt="2025-02-10T12:50:11.139" v="68"/>
        <pc:sldMkLst>
          <pc:docMk/>
          <pc:sldMk cId="982343306" sldId="279"/>
        </pc:sldMkLst>
      </pc:sldChg>
      <pc:sldChg chg="add replId">
        <pc:chgData name="Lucy Clancy - RFSS" userId="S::lucy.clancy@rugbyfreesecondary.co.uk::f8ac228c-8e0c-4369-8e08-99d7700ff334" providerId="AD" clId="Web-{74A6BC44-AE97-AFF5-720F-3845DDF1F874}" dt="2025-02-10T13:11:59.472" v="397"/>
        <pc:sldMkLst>
          <pc:docMk/>
          <pc:sldMk cId="2705635909" sldId="279"/>
        </pc:sldMkLst>
      </pc:sldChg>
      <pc:sldChg chg="addSp delSp modSp new">
        <pc:chgData name="Lucy Clancy - RFSS" userId="S::lucy.clancy@rugbyfreesecondary.co.uk::f8ac228c-8e0c-4369-8e08-99d7700ff334" providerId="AD" clId="Web-{74A6BC44-AE97-AFF5-720F-3845DDF1F874}" dt="2025-02-10T13:50:34.922" v="682"/>
        <pc:sldMkLst>
          <pc:docMk/>
          <pc:sldMk cId="899745108" sldId="280"/>
        </pc:sldMkLst>
        <pc:spChg chg="add mod">
          <ac:chgData name="Lucy Clancy - RFSS" userId="S::lucy.clancy@rugbyfreesecondary.co.uk::f8ac228c-8e0c-4369-8e08-99d7700ff334" providerId="AD" clId="Web-{74A6BC44-AE97-AFF5-720F-3845DDF1F874}" dt="2025-02-10T13:50:34.922" v="682"/>
          <ac:spMkLst>
            <pc:docMk/>
            <pc:sldMk cId="899745108" sldId="280"/>
            <ac:spMk id="4" creationId="{AE6C69F3-B793-5B7D-6A20-2EC630D80034}"/>
          </ac:spMkLst>
        </pc:spChg>
        <pc:picChg chg="add mod">
          <ac:chgData name="Lucy Clancy - RFSS" userId="S::lucy.clancy@rugbyfreesecondary.co.uk::f8ac228c-8e0c-4369-8e08-99d7700ff334" providerId="AD" clId="Web-{74A6BC44-AE97-AFF5-720F-3845DDF1F874}" dt="2025-02-10T13:49:25.903" v="631" actId="1076"/>
          <ac:picMkLst>
            <pc:docMk/>
            <pc:sldMk cId="899745108" sldId="280"/>
            <ac:picMk id="2" creationId="{1EB6F3AE-6F64-E24C-CF6B-0CB0C1304346}"/>
          </ac:picMkLst>
        </pc:picChg>
      </pc:sldChg>
      <pc:sldChg chg="add del">
        <pc:chgData name="Lucy Clancy - RFSS" userId="S::lucy.clancy@rugbyfreesecondary.co.uk::f8ac228c-8e0c-4369-8e08-99d7700ff334" providerId="AD" clId="Web-{74A6BC44-AE97-AFF5-720F-3845DDF1F874}" dt="2025-02-10T12:50:09.701" v="67"/>
        <pc:sldMkLst>
          <pc:docMk/>
          <pc:sldMk cId="2627242416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62E93-BB03-4CF0-A95F-43CD34E0517E}" type="datetimeFigureOut"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3E0B5-9DFF-4FF0-879B-08B38C592E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7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Add rules that you would like to stick to for this block of work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3283-A638-4A85-BF9A-AF71BF1E9B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12" Type="http://schemas.openxmlformats.org/officeDocument/2006/relationships/hyperlink" Target="https://www.youtube.com/watch?v=LO3i1EJE6DI&amp;t=1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image" Target="../media/image39.png"/><Relationship Id="rId21" Type="http://schemas.openxmlformats.org/officeDocument/2006/relationships/image" Target="../media/image53.png"/><Relationship Id="rId7" Type="http://schemas.openxmlformats.org/officeDocument/2006/relationships/image" Target="../media/image43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image" Target="../media/image5.png"/><Relationship Id="rId16" Type="http://schemas.openxmlformats.org/officeDocument/2006/relationships/image" Target="../media/image50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26.svg"/><Relationship Id="rId19" Type="http://schemas.openxmlformats.org/officeDocument/2006/relationships/image" Target="../media/image12.png"/><Relationship Id="rId4" Type="http://schemas.openxmlformats.org/officeDocument/2006/relationships/image" Target="../media/image40.svg"/><Relationship Id="rId9" Type="http://schemas.openxmlformats.org/officeDocument/2006/relationships/image" Target="../media/image25.png"/><Relationship Id="rId14" Type="http://schemas.openxmlformats.org/officeDocument/2006/relationships/image" Target="../media/image48.svg"/><Relationship Id="rId22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image" Target="../media/image39.png"/><Relationship Id="rId21" Type="http://schemas.openxmlformats.org/officeDocument/2006/relationships/image" Target="../media/image53.png"/><Relationship Id="rId7" Type="http://schemas.openxmlformats.org/officeDocument/2006/relationships/image" Target="../media/image43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image" Target="../media/image5.png"/><Relationship Id="rId16" Type="http://schemas.openxmlformats.org/officeDocument/2006/relationships/image" Target="../media/image50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26.svg"/><Relationship Id="rId19" Type="http://schemas.openxmlformats.org/officeDocument/2006/relationships/image" Target="../media/image12.png"/><Relationship Id="rId4" Type="http://schemas.openxmlformats.org/officeDocument/2006/relationships/image" Target="../media/image40.svg"/><Relationship Id="rId9" Type="http://schemas.openxmlformats.org/officeDocument/2006/relationships/image" Target="../media/image25.png"/><Relationship Id="rId14" Type="http://schemas.openxmlformats.org/officeDocument/2006/relationships/image" Target="../media/image48.svg"/><Relationship Id="rId22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image" Target="../media/image39.png"/><Relationship Id="rId21" Type="http://schemas.openxmlformats.org/officeDocument/2006/relationships/image" Target="../media/image53.png"/><Relationship Id="rId7" Type="http://schemas.openxmlformats.org/officeDocument/2006/relationships/image" Target="../media/image43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image" Target="../media/image5.png"/><Relationship Id="rId16" Type="http://schemas.openxmlformats.org/officeDocument/2006/relationships/image" Target="../media/image50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26.svg"/><Relationship Id="rId19" Type="http://schemas.openxmlformats.org/officeDocument/2006/relationships/image" Target="../media/image12.png"/><Relationship Id="rId4" Type="http://schemas.openxmlformats.org/officeDocument/2006/relationships/image" Target="../media/image40.svg"/><Relationship Id="rId9" Type="http://schemas.openxmlformats.org/officeDocument/2006/relationships/image" Target="../media/image25.png"/><Relationship Id="rId14" Type="http://schemas.openxmlformats.org/officeDocument/2006/relationships/image" Target="../media/image48.svg"/><Relationship Id="rId22" Type="http://schemas.openxmlformats.org/officeDocument/2006/relationships/image" Target="../media/image5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5.png"/><Relationship Id="rId7" Type="http://schemas.openxmlformats.org/officeDocument/2006/relationships/image" Target="../media/image5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sv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image" Target="../media/image39.png"/><Relationship Id="rId21" Type="http://schemas.openxmlformats.org/officeDocument/2006/relationships/image" Target="../media/image53.png"/><Relationship Id="rId7" Type="http://schemas.openxmlformats.org/officeDocument/2006/relationships/image" Target="../media/image43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image" Target="../media/image5.png"/><Relationship Id="rId16" Type="http://schemas.openxmlformats.org/officeDocument/2006/relationships/image" Target="../media/image50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26.svg"/><Relationship Id="rId19" Type="http://schemas.openxmlformats.org/officeDocument/2006/relationships/image" Target="../media/image12.png"/><Relationship Id="rId4" Type="http://schemas.openxmlformats.org/officeDocument/2006/relationships/image" Target="../media/image40.svg"/><Relationship Id="rId9" Type="http://schemas.openxmlformats.org/officeDocument/2006/relationships/image" Target="../media/image25.png"/><Relationship Id="rId14" Type="http://schemas.openxmlformats.org/officeDocument/2006/relationships/image" Target="../media/image48.svg"/><Relationship Id="rId22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TSDIilyA2I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5.png"/><Relationship Id="rId7" Type="http://schemas.openxmlformats.org/officeDocument/2006/relationships/image" Target="../media/image5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1.png"/><Relationship Id="rId4" Type="http://schemas.openxmlformats.org/officeDocument/2006/relationships/image" Target="../media/image56.svg"/><Relationship Id="rId9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12" Type="http://schemas.openxmlformats.org/officeDocument/2006/relationships/image" Target="../media/image6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64.png"/><Relationship Id="rId5" Type="http://schemas.openxmlformats.org/officeDocument/2006/relationships/image" Target="../media/image53.png"/><Relationship Id="rId10" Type="http://schemas.openxmlformats.org/officeDocument/2006/relationships/image" Target="../media/image63.svg"/><Relationship Id="rId4" Type="http://schemas.openxmlformats.org/officeDocument/2006/relationships/image" Target="../media/image42.sv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65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12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66.png"/><Relationship Id="rId5" Type="http://schemas.openxmlformats.org/officeDocument/2006/relationships/image" Target="../media/image53.png"/><Relationship Id="rId10" Type="http://schemas.openxmlformats.org/officeDocument/2006/relationships/image" Target="../media/image63.svg"/><Relationship Id="rId4" Type="http://schemas.openxmlformats.org/officeDocument/2006/relationships/image" Target="../media/image42.sv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67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12" Type="http://schemas.openxmlformats.org/officeDocument/2006/relationships/image" Target="../media/image6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64.png"/><Relationship Id="rId5" Type="http://schemas.openxmlformats.org/officeDocument/2006/relationships/image" Target="../media/image53.png"/><Relationship Id="rId10" Type="http://schemas.openxmlformats.org/officeDocument/2006/relationships/image" Target="../media/image63.svg"/><Relationship Id="rId4" Type="http://schemas.openxmlformats.org/officeDocument/2006/relationships/image" Target="../media/image42.svg"/><Relationship Id="rId9" Type="http://schemas.openxmlformats.org/officeDocument/2006/relationships/image" Target="../media/image62.pn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65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12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69.png"/><Relationship Id="rId5" Type="http://schemas.openxmlformats.org/officeDocument/2006/relationships/image" Target="../media/image53.png"/><Relationship Id="rId10" Type="http://schemas.openxmlformats.org/officeDocument/2006/relationships/image" Target="../media/image63.svg"/><Relationship Id="rId4" Type="http://schemas.openxmlformats.org/officeDocument/2006/relationships/image" Target="../media/image42.sv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LKWEUhOHs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F0B40-5723-9075-CCB7-6D57E6049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047" y="3195764"/>
            <a:ext cx="7772400" cy="6527007"/>
          </a:xfrm>
        </p:spPr>
        <p:txBody>
          <a:bodyPr vert="horz" lIns="137160" tIns="68580" rIns="137160" bIns="68580" rtlCol="0" anchor="t"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" panose="020F0502020204030204"/>
              </a:rPr>
              <a:t>USING THE SPACE YOU HAVE BEEN GIVEN ON PAGE 4. CAN YOU ADD AS MUCH KNOWLEDGE AS YOU HAVE ON THE TOPICS YOU WILL BE COVERING THIS HALF TERM. 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WE WILL THEN ADD MORE AT THE END, TO SEE WHAT YOU KNOW NOW VS IN 5 WEEKS TIME.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AB1D-0E9E-35A1-9529-0FD7E1373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835" y="2915405"/>
            <a:ext cx="8246852" cy="6656403"/>
          </a:xfrm>
          <a:ln w="28575">
            <a:solidFill>
              <a:srgbClr val="7030A0"/>
            </a:solidFill>
          </a:ln>
        </p:spPr>
        <p:txBody>
          <a:bodyPr vert="horz" lIns="137160" tIns="68580" rIns="137160" bIns="68580" rtlCol="0" anchor="t"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" panose="020F0502020204030204"/>
              </a:rPr>
              <a:t>THE TOPICS YOU WILL COVER ARE: </a:t>
            </a:r>
            <a:endParaRPr lang="en-US"/>
          </a:p>
          <a:p>
            <a:pPr marL="0" indent="0">
              <a:buNone/>
            </a:pPr>
            <a:endParaRPr lang="en-US">
              <a:ea typeface="Calibri"/>
              <a:cs typeface="Calibri" panose="020F0502020204030204"/>
            </a:endParaRPr>
          </a:p>
          <a:p>
            <a:pPr marL="771525" indent="-771525">
              <a:buAutoNum type="arabicPeriod"/>
            </a:pPr>
            <a:r>
              <a:rPr lang="en-US" sz="4800">
                <a:ea typeface="Calibri"/>
                <a:cs typeface="Calibri" panose="020F0502020204030204"/>
              </a:rPr>
              <a:t>Consent </a:t>
            </a:r>
          </a:p>
          <a:p>
            <a:pPr marL="771525" indent="-771525">
              <a:buAutoNum type="arabicPeriod"/>
            </a:pPr>
            <a:r>
              <a:rPr lang="en-US" sz="4800">
                <a:ea typeface="Calibri"/>
                <a:cs typeface="Calibri" panose="020F0502020204030204"/>
              </a:rPr>
              <a:t>FGM </a:t>
            </a:r>
          </a:p>
          <a:p>
            <a:pPr marL="771525" indent="-771525">
              <a:buAutoNum type="arabicPeriod"/>
            </a:pPr>
            <a:r>
              <a:rPr lang="en-US" sz="4800">
                <a:ea typeface="Calibri"/>
                <a:cs typeface="Calibri" panose="020F0502020204030204"/>
              </a:rPr>
              <a:t>Delaying sexual activity </a:t>
            </a:r>
          </a:p>
          <a:p>
            <a:pPr marL="771525" indent="-771525">
              <a:buAutoNum type="arabicPeriod"/>
            </a:pPr>
            <a:r>
              <a:rPr lang="en-US" sz="4800">
                <a:ea typeface="Calibri"/>
                <a:cs typeface="Calibri" panose="020F0502020204030204"/>
              </a:rPr>
              <a:t>Relationships and partners</a:t>
            </a:r>
          </a:p>
          <a:p>
            <a:pPr marL="771525" indent="-771525">
              <a:buAutoNum type="arabicPeriod"/>
            </a:pPr>
            <a:r>
              <a:rPr lang="en-US" sz="4800">
                <a:ea typeface="Calibri"/>
                <a:cs typeface="Calibri" panose="020F0502020204030204"/>
              </a:rPr>
              <a:t>STI's</a:t>
            </a:r>
          </a:p>
        </p:txBody>
      </p:sp>
      <p:pic>
        <p:nvPicPr>
          <p:cNvPr id="7" name="Picture 6" descr="A blue text on a grey background&#10;&#10;Description automatically generated">
            <a:extLst>
              <a:ext uri="{FF2B5EF4-FFF2-40B4-BE49-F238E27FC236}">
                <a16:creationId xmlns:a16="http://schemas.microsoft.com/office/drawing/2014/main" id="{CA781575-9C4E-916D-85AD-77205A07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219" y="333465"/>
            <a:ext cx="10326357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1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57656">
            <a:off x="13036810" y="8162289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03307" y="-985123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4" y="0"/>
                </a:lnTo>
                <a:lnTo>
                  <a:pt x="3664014" y="3564086"/>
                </a:lnTo>
                <a:lnTo>
                  <a:pt x="0" y="35640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474274"/>
            <a:ext cx="5494145" cy="3891449"/>
            <a:chOff x="0" y="0"/>
            <a:chExt cx="2327098" cy="16482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27098" cy="1648260"/>
            </a:xfrm>
            <a:custGeom>
              <a:avLst/>
              <a:gdLst/>
              <a:ahLst/>
              <a:cxnLst/>
              <a:rect l="l" t="t" r="r" b="b"/>
              <a:pathLst>
                <a:path w="2327098" h="1648260">
                  <a:moveTo>
                    <a:pt x="47910" y="0"/>
                  </a:moveTo>
                  <a:lnTo>
                    <a:pt x="2279188" y="0"/>
                  </a:lnTo>
                  <a:cubicBezTo>
                    <a:pt x="2305648" y="0"/>
                    <a:pt x="2327098" y="21450"/>
                    <a:pt x="2327098" y="47910"/>
                  </a:cubicBezTo>
                  <a:lnTo>
                    <a:pt x="2327098" y="1600350"/>
                  </a:lnTo>
                  <a:cubicBezTo>
                    <a:pt x="2327098" y="1626810"/>
                    <a:pt x="2305648" y="1648260"/>
                    <a:pt x="2279188" y="1648260"/>
                  </a:cubicBezTo>
                  <a:lnTo>
                    <a:pt x="47910" y="1648260"/>
                  </a:lnTo>
                  <a:cubicBezTo>
                    <a:pt x="21450" y="1648260"/>
                    <a:pt x="0" y="1626810"/>
                    <a:pt x="0" y="1600350"/>
                  </a:cubicBezTo>
                  <a:lnTo>
                    <a:pt x="0" y="47910"/>
                  </a:lnTo>
                  <a:cubicBezTo>
                    <a:pt x="0" y="21450"/>
                    <a:pt x="21450" y="0"/>
                    <a:pt x="47910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327098" cy="16577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579115" y="1687563"/>
            <a:ext cx="687047" cy="171762"/>
          </a:xfrm>
          <a:custGeom>
            <a:avLst/>
            <a:gdLst/>
            <a:ahLst/>
            <a:cxnLst/>
            <a:rect l="l" t="t" r="r" b="b"/>
            <a:pathLst>
              <a:path w="687047" h="171762">
                <a:moveTo>
                  <a:pt x="0" y="0"/>
                </a:moveTo>
                <a:lnTo>
                  <a:pt x="687047" y="0"/>
                </a:lnTo>
                <a:lnTo>
                  <a:pt x="687047" y="171761"/>
                </a:lnTo>
                <a:lnTo>
                  <a:pt x="0" y="1717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64237" y="1789033"/>
            <a:ext cx="4823071" cy="2990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What actually is consent?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5695452"/>
            <a:ext cx="5494145" cy="3786636"/>
            <a:chOff x="0" y="0"/>
            <a:chExt cx="2327098" cy="16038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27098" cy="1603866"/>
            </a:xfrm>
            <a:custGeom>
              <a:avLst/>
              <a:gdLst/>
              <a:ahLst/>
              <a:cxnLst/>
              <a:rect l="l" t="t" r="r" b="b"/>
              <a:pathLst>
                <a:path w="2327098" h="1603866">
                  <a:moveTo>
                    <a:pt x="47910" y="0"/>
                  </a:moveTo>
                  <a:lnTo>
                    <a:pt x="2279188" y="0"/>
                  </a:lnTo>
                  <a:cubicBezTo>
                    <a:pt x="2305648" y="0"/>
                    <a:pt x="2327098" y="21450"/>
                    <a:pt x="2327098" y="47910"/>
                  </a:cubicBezTo>
                  <a:lnTo>
                    <a:pt x="2327098" y="1555956"/>
                  </a:lnTo>
                  <a:cubicBezTo>
                    <a:pt x="2327098" y="1582416"/>
                    <a:pt x="2305648" y="1603866"/>
                    <a:pt x="2279188" y="1603866"/>
                  </a:cubicBezTo>
                  <a:lnTo>
                    <a:pt x="47910" y="1603866"/>
                  </a:lnTo>
                  <a:cubicBezTo>
                    <a:pt x="21450" y="1603866"/>
                    <a:pt x="0" y="1582416"/>
                    <a:pt x="0" y="1555956"/>
                  </a:cubicBezTo>
                  <a:lnTo>
                    <a:pt x="0" y="47910"/>
                  </a:lnTo>
                  <a:cubicBezTo>
                    <a:pt x="0" y="21450"/>
                    <a:pt x="21450" y="0"/>
                    <a:pt x="47910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327098" cy="16133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710989" y="4941016"/>
            <a:ext cx="1261339" cy="126133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870266" y="5138552"/>
            <a:ext cx="942784" cy="866265"/>
            <a:chOff x="0" y="0"/>
            <a:chExt cx="88459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27257"/>
              <a:ext cx="864187" cy="758287"/>
            </a:xfrm>
            <a:custGeom>
              <a:avLst/>
              <a:gdLst/>
              <a:ahLst/>
              <a:cxnLst/>
              <a:rect l="l" t="t" r="r" b="b"/>
              <a:pathLst>
                <a:path w="864187" h="758287">
                  <a:moveTo>
                    <a:pt x="849756" y="344303"/>
                  </a:moveTo>
                  <a:lnTo>
                    <a:pt x="513035" y="7583"/>
                  </a:lnTo>
                  <a:cubicBezTo>
                    <a:pt x="507199" y="1746"/>
                    <a:pt x="498421" y="0"/>
                    <a:pt x="490794" y="3159"/>
                  </a:cubicBezTo>
                  <a:cubicBezTo>
                    <a:pt x="483168" y="6317"/>
                    <a:pt x="478196" y="13759"/>
                    <a:pt x="478196" y="22014"/>
                  </a:cubicBezTo>
                  <a:lnTo>
                    <a:pt x="478196" y="126672"/>
                  </a:lnTo>
                  <a:cubicBezTo>
                    <a:pt x="478196" y="139740"/>
                    <a:pt x="473005" y="152272"/>
                    <a:pt x="463765" y="161512"/>
                  </a:cubicBezTo>
                  <a:cubicBezTo>
                    <a:pt x="454525" y="170752"/>
                    <a:pt x="441993" y="175943"/>
                    <a:pt x="428925" y="175943"/>
                  </a:cubicBezTo>
                  <a:lnTo>
                    <a:pt x="49271" y="175943"/>
                  </a:lnTo>
                  <a:cubicBezTo>
                    <a:pt x="36203" y="175943"/>
                    <a:pt x="23671" y="181134"/>
                    <a:pt x="14431" y="190374"/>
                  </a:cubicBezTo>
                  <a:cubicBezTo>
                    <a:pt x="5191" y="199614"/>
                    <a:pt x="0" y="212146"/>
                    <a:pt x="0" y="225214"/>
                  </a:cubicBezTo>
                  <a:lnTo>
                    <a:pt x="0" y="533072"/>
                  </a:lnTo>
                  <a:cubicBezTo>
                    <a:pt x="0" y="546140"/>
                    <a:pt x="5191" y="558672"/>
                    <a:pt x="14431" y="567912"/>
                  </a:cubicBezTo>
                  <a:cubicBezTo>
                    <a:pt x="23671" y="577152"/>
                    <a:pt x="36203" y="582343"/>
                    <a:pt x="49271" y="582343"/>
                  </a:cubicBezTo>
                  <a:lnTo>
                    <a:pt x="428925" y="582343"/>
                  </a:lnTo>
                  <a:cubicBezTo>
                    <a:pt x="456137" y="582343"/>
                    <a:pt x="478196" y="604402"/>
                    <a:pt x="478196" y="631614"/>
                  </a:cubicBezTo>
                  <a:lnTo>
                    <a:pt x="478196" y="736272"/>
                  </a:lnTo>
                  <a:cubicBezTo>
                    <a:pt x="478196" y="744527"/>
                    <a:pt x="483168" y="751969"/>
                    <a:pt x="490794" y="755127"/>
                  </a:cubicBezTo>
                  <a:cubicBezTo>
                    <a:pt x="498421" y="758286"/>
                    <a:pt x="507199" y="756540"/>
                    <a:pt x="513035" y="750703"/>
                  </a:cubicBezTo>
                  <a:lnTo>
                    <a:pt x="849756" y="413983"/>
                  </a:lnTo>
                  <a:cubicBezTo>
                    <a:pt x="858996" y="404743"/>
                    <a:pt x="864187" y="392210"/>
                    <a:pt x="864187" y="379143"/>
                  </a:cubicBezTo>
                  <a:cubicBezTo>
                    <a:pt x="864187" y="366076"/>
                    <a:pt x="858996" y="353543"/>
                    <a:pt x="849756" y="344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174625"/>
              <a:ext cx="782996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25969" y="6145204"/>
            <a:ext cx="5299607" cy="319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9"/>
              </a:lnSpc>
              <a:spcBef>
                <a:spcPct val="0"/>
              </a:spcBef>
            </a:pPr>
            <a:r>
              <a:rPr lang="en-US" sz="2535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Consent occurs when one person voluntarily agrees to the proposal or desires of another. It is a term of common speech, with specific definitions as used in such fields as the law, medicine, research, and sexual relationships.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6163156" y="91462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1" y="0"/>
                </a:lnTo>
                <a:lnTo>
                  <a:pt x="912581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533475">
            <a:off x="15547773" y="7370001"/>
            <a:ext cx="3055929" cy="1683539"/>
          </a:xfrm>
          <a:custGeom>
            <a:avLst/>
            <a:gdLst/>
            <a:ahLst/>
            <a:cxnLst/>
            <a:rect l="l" t="t" r="r" b="b"/>
            <a:pathLst>
              <a:path w="3055929" h="1683539">
                <a:moveTo>
                  <a:pt x="0" y="0"/>
                </a:moveTo>
                <a:lnTo>
                  <a:pt x="3055929" y="0"/>
                </a:lnTo>
                <a:lnTo>
                  <a:pt x="3055929" y="1683539"/>
                </a:lnTo>
                <a:lnTo>
                  <a:pt x="0" y="1683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 descr="A person standing in a street&#10;&#10;AI-generated content may be incorrect.">
            <a:extLst>
              <a:ext uri="{FF2B5EF4-FFF2-40B4-BE49-F238E27FC236}">
                <a16:creationId xmlns:a16="http://schemas.microsoft.com/office/drawing/2014/main" id="{B8F15D2F-0BDF-3060-D8BB-EFA0E00E7D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235" y="1296353"/>
            <a:ext cx="11449050" cy="72828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46303C8-9220-B5D7-F382-C8921DD1B2D8}"/>
              </a:ext>
            </a:extLst>
          </p:cNvPr>
          <p:cNvSpPr txBox="1"/>
          <p:nvPr/>
        </p:nvSpPr>
        <p:spPr>
          <a:xfrm>
            <a:off x="9464040" y="7840980"/>
            <a:ext cx="7604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2"/>
              </a:rPr>
              <a:t>https://www.youtube.com/watch?v=LO3i1EJE6DI&amp;t=1s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5250" y="5037922"/>
            <a:ext cx="8716094" cy="5689232"/>
          </a:xfrm>
          <a:custGeom>
            <a:avLst/>
            <a:gdLst/>
            <a:ahLst/>
            <a:cxnLst/>
            <a:rect l="l" t="t" r="r" b="b"/>
            <a:pathLst>
              <a:path w="8716094" h="5689232">
                <a:moveTo>
                  <a:pt x="0" y="0"/>
                </a:moveTo>
                <a:lnTo>
                  <a:pt x="8716094" y="0"/>
                </a:lnTo>
                <a:lnTo>
                  <a:pt x="8716094" y="5689232"/>
                </a:lnTo>
                <a:lnTo>
                  <a:pt x="0" y="5689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15357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4" y="0"/>
                </a:lnTo>
                <a:lnTo>
                  <a:pt x="5060684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98615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15357" y="1263707"/>
            <a:ext cx="5060685" cy="1910409"/>
          </a:xfrm>
          <a:custGeom>
            <a:avLst/>
            <a:gdLst/>
            <a:ahLst/>
            <a:cxnLst/>
            <a:rect l="l" t="t" r="r" b="b"/>
            <a:pathLst>
              <a:path w="5060685" h="1910409">
                <a:moveTo>
                  <a:pt x="0" y="0"/>
                </a:moveTo>
                <a:lnTo>
                  <a:pt x="5060684" y="0"/>
                </a:lnTo>
                <a:lnTo>
                  <a:pt x="5060684" y="1910408"/>
                </a:lnTo>
                <a:lnTo>
                  <a:pt x="0" y="1910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499656" flipV="1">
            <a:off x="4123323" y="2326829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0" y="1083022"/>
                </a:moveTo>
                <a:lnTo>
                  <a:pt x="2397621" y="1083022"/>
                </a:lnTo>
                <a:lnTo>
                  <a:pt x="2397621" y="0"/>
                </a:lnTo>
                <a:lnTo>
                  <a:pt x="0" y="0"/>
                </a:lnTo>
                <a:lnTo>
                  <a:pt x="0" y="108302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01738" y="4867306"/>
            <a:ext cx="1040792" cy="1080924"/>
          </a:xfrm>
          <a:custGeom>
            <a:avLst/>
            <a:gdLst/>
            <a:ahLst/>
            <a:cxnLst/>
            <a:rect l="l" t="t" r="r" b="b"/>
            <a:pathLst>
              <a:path w="1040792" h="1080924">
                <a:moveTo>
                  <a:pt x="0" y="0"/>
                </a:moveTo>
                <a:lnTo>
                  <a:pt x="1040791" y="0"/>
                </a:lnTo>
                <a:lnTo>
                  <a:pt x="1040791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20769" y="4810959"/>
            <a:ext cx="840865" cy="1080924"/>
          </a:xfrm>
          <a:custGeom>
            <a:avLst/>
            <a:gdLst/>
            <a:ahLst/>
            <a:cxnLst/>
            <a:rect l="l" t="t" r="r" b="b"/>
            <a:pathLst>
              <a:path w="840865" h="1080924">
                <a:moveTo>
                  <a:pt x="0" y="0"/>
                </a:moveTo>
                <a:lnTo>
                  <a:pt x="840865" y="0"/>
                </a:lnTo>
                <a:lnTo>
                  <a:pt x="840865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05191" y="5388826"/>
            <a:ext cx="877165" cy="1129240"/>
          </a:xfrm>
          <a:custGeom>
            <a:avLst/>
            <a:gdLst/>
            <a:ahLst/>
            <a:cxnLst/>
            <a:rect l="l" t="t" r="r" b="b"/>
            <a:pathLst>
              <a:path w="877165" h="1129240">
                <a:moveTo>
                  <a:pt x="0" y="0"/>
                </a:moveTo>
                <a:lnTo>
                  <a:pt x="877165" y="0"/>
                </a:lnTo>
                <a:lnTo>
                  <a:pt x="877165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473391" flipH="1" flipV="1">
            <a:off x="11765115" y="2328655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2397620" y="1083021"/>
                </a:moveTo>
                <a:lnTo>
                  <a:pt x="0" y="1083021"/>
                </a:lnTo>
                <a:lnTo>
                  <a:pt x="0" y="0"/>
                </a:lnTo>
                <a:lnTo>
                  <a:pt x="2397620" y="0"/>
                </a:lnTo>
                <a:lnTo>
                  <a:pt x="2397620" y="108302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446158">
            <a:off x="7416559" y="3338099"/>
            <a:ext cx="2069356" cy="1178230"/>
          </a:xfrm>
          <a:custGeom>
            <a:avLst/>
            <a:gdLst/>
            <a:ahLst/>
            <a:cxnLst/>
            <a:rect l="l" t="t" r="r" b="b"/>
            <a:pathLst>
              <a:path w="2069356" h="1178230">
                <a:moveTo>
                  <a:pt x="0" y="0"/>
                </a:moveTo>
                <a:lnTo>
                  <a:pt x="2069356" y="0"/>
                </a:lnTo>
                <a:lnTo>
                  <a:pt x="2069356" y="1178229"/>
                </a:lnTo>
                <a:lnTo>
                  <a:pt x="0" y="117822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982031" y="4971247"/>
            <a:ext cx="4077083" cy="3026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  <a:spcBef>
                <a:spcPct val="0"/>
              </a:spcBef>
            </a:pPr>
            <a:r>
              <a:rPr lang="en-US" sz="34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Posting a picture of someone on a social media platform or within a group chat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81335" y="5194257"/>
            <a:ext cx="3695246" cy="248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4"/>
              </a:lnSpc>
              <a:spcBef>
                <a:spcPct val="0"/>
              </a:spcBef>
            </a:pPr>
            <a:r>
              <a:rPr lang="en-US" sz="35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Looking through someone’s pictures without asking them first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53256" y="1764103"/>
            <a:ext cx="5384711" cy="136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61"/>
              </a:lnSpc>
              <a:spcBef>
                <a:spcPct val="0"/>
              </a:spcBef>
            </a:pPr>
            <a:r>
              <a:rPr lang="en-US" sz="3950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Everyday examples</a:t>
            </a: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79918" y="5483143"/>
            <a:ext cx="4240694" cy="228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4"/>
              </a:lnSpc>
              <a:spcBef>
                <a:spcPct val="0"/>
              </a:spcBef>
            </a:pPr>
            <a:r>
              <a:rPr lang="en-US" sz="43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Taking someone’s picture</a:t>
            </a:r>
          </a:p>
        </p:txBody>
      </p:sp>
      <p:sp>
        <p:nvSpPr>
          <p:cNvPr id="18" name="Freeform 18"/>
          <p:cNvSpPr/>
          <p:nvPr/>
        </p:nvSpPr>
        <p:spPr>
          <a:xfrm rot="7282648">
            <a:off x="-1792404" y="516566"/>
            <a:ext cx="5115649" cy="2818257"/>
          </a:xfrm>
          <a:custGeom>
            <a:avLst/>
            <a:gdLst/>
            <a:ahLst/>
            <a:cxnLst/>
            <a:rect l="l" t="t" r="r" b="b"/>
            <a:pathLst>
              <a:path w="5115649" h="2818257">
                <a:moveTo>
                  <a:pt x="0" y="0"/>
                </a:moveTo>
                <a:lnTo>
                  <a:pt x="5115649" y="0"/>
                </a:lnTo>
                <a:lnTo>
                  <a:pt x="5115649" y="2818257"/>
                </a:lnTo>
                <a:lnTo>
                  <a:pt x="0" y="28182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895616" y="8945111"/>
            <a:ext cx="2966186" cy="2885291"/>
          </a:xfrm>
          <a:custGeom>
            <a:avLst/>
            <a:gdLst/>
            <a:ahLst/>
            <a:cxnLst/>
            <a:rect l="l" t="t" r="r" b="b"/>
            <a:pathLst>
              <a:path w="2966186" h="2885291">
                <a:moveTo>
                  <a:pt x="0" y="0"/>
                </a:moveTo>
                <a:lnTo>
                  <a:pt x="2966187" y="0"/>
                </a:lnTo>
                <a:lnTo>
                  <a:pt x="2966187" y="2885290"/>
                </a:lnTo>
                <a:lnTo>
                  <a:pt x="0" y="2885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1D1A7B80-D262-2A00-C698-EA4D6B9B095B}"/>
              </a:ext>
            </a:extLst>
          </p:cNvPr>
          <p:cNvSpPr txBox="1"/>
          <p:nvPr/>
        </p:nvSpPr>
        <p:spPr>
          <a:xfrm>
            <a:off x="6590415" y="1901262"/>
            <a:ext cx="5384711" cy="136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61"/>
              </a:lnSpc>
              <a:spcBef>
                <a:spcPct val="0"/>
              </a:spcBef>
            </a:pPr>
            <a:r>
              <a:rPr lang="en-US" sz="3950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Everyday examples</a:t>
            </a: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E7F0D6B2-8592-C05F-AF24-FBCDA7795A30}"/>
              </a:ext>
            </a:extLst>
          </p:cNvPr>
          <p:cNvSpPr txBox="1"/>
          <p:nvPr/>
        </p:nvSpPr>
        <p:spPr>
          <a:xfrm>
            <a:off x="14118976" y="529663"/>
            <a:ext cx="3251111" cy="1369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5400" b="1">
                <a:solidFill>
                  <a:srgbClr val="000000"/>
                </a:solidFill>
                <a:latin typeface="Repo Bold Bold"/>
                <a:sym typeface="Repo Bold Bold"/>
              </a:rPr>
              <a:t>PAGE 6</a:t>
            </a:r>
            <a:endParaRPr lang="en-US" sz="5400">
              <a:ea typeface="Calibri"/>
              <a:cs typeface="Calibri"/>
            </a:endParaRP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5250" y="5037922"/>
            <a:ext cx="8716094" cy="5689232"/>
          </a:xfrm>
          <a:custGeom>
            <a:avLst/>
            <a:gdLst/>
            <a:ahLst/>
            <a:cxnLst/>
            <a:rect l="l" t="t" r="r" b="b"/>
            <a:pathLst>
              <a:path w="8716094" h="5689232">
                <a:moveTo>
                  <a:pt x="0" y="0"/>
                </a:moveTo>
                <a:lnTo>
                  <a:pt x="8716094" y="0"/>
                </a:lnTo>
                <a:lnTo>
                  <a:pt x="8716094" y="5689232"/>
                </a:lnTo>
                <a:lnTo>
                  <a:pt x="0" y="5689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15357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4" y="0"/>
                </a:lnTo>
                <a:lnTo>
                  <a:pt x="5060684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98615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15357" y="1210888"/>
            <a:ext cx="5060685" cy="1910409"/>
          </a:xfrm>
          <a:custGeom>
            <a:avLst/>
            <a:gdLst/>
            <a:ahLst/>
            <a:cxnLst/>
            <a:rect l="l" t="t" r="r" b="b"/>
            <a:pathLst>
              <a:path w="5060685" h="1910409">
                <a:moveTo>
                  <a:pt x="0" y="0"/>
                </a:moveTo>
                <a:lnTo>
                  <a:pt x="5060684" y="0"/>
                </a:lnTo>
                <a:lnTo>
                  <a:pt x="5060684" y="1910408"/>
                </a:lnTo>
                <a:lnTo>
                  <a:pt x="0" y="1910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499656" flipV="1">
            <a:off x="4123323" y="2326829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0" y="1083022"/>
                </a:moveTo>
                <a:lnTo>
                  <a:pt x="2397621" y="1083022"/>
                </a:lnTo>
                <a:lnTo>
                  <a:pt x="2397621" y="0"/>
                </a:lnTo>
                <a:lnTo>
                  <a:pt x="0" y="0"/>
                </a:lnTo>
                <a:lnTo>
                  <a:pt x="0" y="108302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48593" y="4603038"/>
            <a:ext cx="1040792" cy="1080924"/>
          </a:xfrm>
          <a:custGeom>
            <a:avLst/>
            <a:gdLst/>
            <a:ahLst/>
            <a:cxnLst/>
            <a:rect l="l" t="t" r="r" b="b"/>
            <a:pathLst>
              <a:path w="1040792" h="1080924">
                <a:moveTo>
                  <a:pt x="0" y="0"/>
                </a:moveTo>
                <a:lnTo>
                  <a:pt x="1040792" y="0"/>
                </a:lnTo>
                <a:lnTo>
                  <a:pt x="1040792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20769" y="4810959"/>
            <a:ext cx="840865" cy="1080924"/>
          </a:xfrm>
          <a:custGeom>
            <a:avLst/>
            <a:gdLst/>
            <a:ahLst/>
            <a:cxnLst/>
            <a:rect l="l" t="t" r="r" b="b"/>
            <a:pathLst>
              <a:path w="840865" h="1080924">
                <a:moveTo>
                  <a:pt x="0" y="0"/>
                </a:moveTo>
                <a:lnTo>
                  <a:pt x="840865" y="0"/>
                </a:lnTo>
                <a:lnTo>
                  <a:pt x="840865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05191" y="5388826"/>
            <a:ext cx="877165" cy="1129240"/>
          </a:xfrm>
          <a:custGeom>
            <a:avLst/>
            <a:gdLst/>
            <a:ahLst/>
            <a:cxnLst/>
            <a:rect l="l" t="t" r="r" b="b"/>
            <a:pathLst>
              <a:path w="877165" h="1129240">
                <a:moveTo>
                  <a:pt x="0" y="0"/>
                </a:moveTo>
                <a:lnTo>
                  <a:pt x="877165" y="0"/>
                </a:lnTo>
                <a:lnTo>
                  <a:pt x="877165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473391" flipH="1" flipV="1">
            <a:off x="11765115" y="2328655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2397620" y="1083021"/>
                </a:moveTo>
                <a:lnTo>
                  <a:pt x="0" y="1083021"/>
                </a:lnTo>
                <a:lnTo>
                  <a:pt x="0" y="0"/>
                </a:lnTo>
                <a:lnTo>
                  <a:pt x="2397620" y="0"/>
                </a:lnTo>
                <a:lnTo>
                  <a:pt x="2397620" y="108302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446158">
            <a:off x="7416559" y="3338099"/>
            <a:ext cx="2069356" cy="1178230"/>
          </a:xfrm>
          <a:custGeom>
            <a:avLst/>
            <a:gdLst/>
            <a:ahLst/>
            <a:cxnLst/>
            <a:rect l="l" t="t" r="r" b="b"/>
            <a:pathLst>
              <a:path w="2069356" h="1178230">
                <a:moveTo>
                  <a:pt x="0" y="0"/>
                </a:moveTo>
                <a:lnTo>
                  <a:pt x="2069356" y="0"/>
                </a:lnTo>
                <a:lnTo>
                  <a:pt x="2069356" y="1178229"/>
                </a:lnTo>
                <a:lnTo>
                  <a:pt x="0" y="117822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982031" y="4971247"/>
            <a:ext cx="4077083" cy="3026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  <a:spcBef>
                <a:spcPct val="0"/>
              </a:spcBef>
            </a:pPr>
            <a:r>
              <a:rPr lang="en-US" sz="34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Sending home a letter for a trip asking parents/ carers if you can go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81335" y="5194257"/>
            <a:ext cx="3695246" cy="248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4"/>
              </a:lnSpc>
              <a:spcBef>
                <a:spcPct val="0"/>
              </a:spcBef>
            </a:pPr>
            <a:r>
              <a:rPr lang="en-US" sz="35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Manual guidance within a practical subject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53344" y="1393403"/>
            <a:ext cx="5384711" cy="14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</a:pPr>
            <a:r>
              <a:rPr lang="en-US" sz="3972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Everyday examples </a:t>
            </a:r>
          </a:p>
          <a:p>
            <a:pPr marL="0" lvl="0" indent="0" algn="ctr">
              <a:lnSpc>
                <a:spcPts val="5561"/>
              </a:lnSpc>
              <a:spcBef>
                <a:spcPct val="0"/>
              </a:spcBef>
            </a:pPr>
            <a:r>
              <a:rPr lang="en-US" sz="3972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in school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8295" y="5395552"/>
            <a:ext cx="4240694" cy="228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4"/>
              </a:lnSpc>
              <a:spcBef>
                <a:spcPct val="0"/>
              </a:spcBef>
            </a:pPr>
            <a:r>
              <a:rPr lang="en-US" sz="43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Asking to go to the toilet in a lesson</a:t>
            </a:r>
          </a:p>
        </p:txBody>
      </p:sp>
      <p:sp>
        <p:nvSpPr>
          <p:cNvPr id="18" name="Freeform 18"/>
          <p:cNvSpPr/>
          <p:nvPr/>
        </p:nvSpPr>
        <p:spPr>
          <a:xfrm rot="7282648">
            <a:off x="-1792404" y="516566"/>
            <a:ext cx="5115649" cy="2818257"/>
          </a:xfrm>
          <a:custGeom>
            <a:avLst/>
            <a:gdLst/>
            <a:ahLst/>
            <a:cxnLst/>
            <a:rect l="l" t="t" r="r" b="b"/>
            <a:pathLst>
              <a:path w="5115649" h="2818257">
                <a:moveTo>
                  <a:pt x="0" y="0"/>
                </a:moveTo>
                <a:lnTo>
                  <a:pt x="5115649" y="0"/>
                </a:lnTo>
                <a:lnTo>
                  <a:pt x="5115649" y="2818257"/>
                </a:lnTo>
                <a:lnTo>
                  <a:pt x="0" y="28182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895616" y="8945111"/>
            <a:ext cx="2966186" cy="2885291"/>
          </a:xfrm>
          <a:custGeom>
            <a:avLst/>
            <a:gdLst/>
            <a:ahLst/>
            <a:cxnLst/>
            <a:rect l="l" t="t" r="r" b="b"/>
            <a:pathLst>
              <a:path w="2966186" h="2885291">
                <a:moveTo>
                  <a:pt x="0" y="0"/>
                </a:moveTo>
                <a:lnTo>
                  <a:pt x="2966187" y="0"/>
                </a:lnTo>
                <a:lnTo>
                  <a:pt x="2966187" y="2885290"/>
                </a:lnTo>
                <a:lnTo>
                  <a:pt x="0" y="2885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FD27359-170A-CB3F-B2D9-7B15698B47D7}"/>
              </a:ext>
            </a:extLst>
          </p:cNvPr>
          <p:cNvSpPr txBox="1"/>
          <p:nvPr/>
        </p:nvSpPr>
        <p:spPr>
          <a:xfrm>
            <a:off x="14118976" y="529663"/>
            <a:ext cx="3251111" cy="1369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5400" b="1">
                <a:solidFill>
                  <a:srgbClr val="000000"/>
                </a:solidFill>
                <a:latin typeface="Repo Bold Bold"/>
                <a:sym typeface="Repo Bold Bold"/>
              </a:rPr>
              <a:t>PAGE 6</a:t>
            </a:r>
            <a:endParaRPr lang="en-US" sz="5400">
              <a:ea typeface="Calibri"/>
              <a:cs typeface="Calibri"/>
            </a:endParaRP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5250" y="5037922"/>
            <a:ext cx="8716094" cy="5689232"/>
          </a:xfrm>
          <a:custGeom>
            <a:avLst/>
            <a:gdLst/>
            <a:ahLst/>
            <a:cxnLst/>
            <a:rect l="l" t="t" r="r" b="b"/>
            <a:pathLst>
              <a:path w="8716094" h="5689232">
                <a:moveTo>
                  <a:pt x="0" y="0"/>
                </a:moveTo>
                <a:lnTo>
                  <a:pt x="8716094" y="0"/>
                </a:lnTo>
                <a:lnTo>
                  <a:pt x="8716094" y="5689232"/>
                </a:lnTo>
                <a:lnTo>
                  <a:pt x="0" y="5689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15357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4" y="0"/>
                </a:lnTo>
                <a:lnTo>
                  <a:pt x="5060684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98615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15357" y="1210888"/>
            <a:ext cx="5060685" cy="1910409"/>
          </a:xfrm>
          <a:custGeom>
            <a:avLst/>
            <a:gdLst/>
            <a:ahLst/>
            <a:cxnLst/>
            <a:rect l="l" t="t" r="r" b="b"/>
            <a:pathLst>
              <a:path w="5060685" h="1910409">
                <a:moveTo>
                  <a:pt x="0" y="0"/>
                </a:moveTo>
                <a:lnTo>
                  <a:pt x="5060684" y="0"/>
                </a:lnTo>
                <a:lnTo>
                  <a:pt x="5060684" y="1910408"/>
                </a:lnTo>
                <a:lnTo>
                  <a:pt x="0" y="1910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499656" flipV="1">
            <a:off x="4123323" y="2326829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0" y="1083022"/>
                </a:moveTo>
                <a:lnTo>
                  <a:pt x="2397621" y="1083022"/>
                </a:lnTo>
                <a:lnTo>
                  <a:pt x="2397621" y="0"/>
                </a:lnTo>
                <a:lnTo>
                  <a:pt x="0" y="0"/>
                </a:lnTo>
                <a:lnTo>
                  <a:pt x="0" y="108302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48593" y="4603038"/>
            <a:ext cx="1040792" cy="1080924"/>
          </a:xfrm>
          <a:custGeom>
            <a:avLst/>
            <a:gdLst/>
            <a:ahLst/>
            <a:cxnLst/>
            <a:rect l="l" t="t" r="r" b="b"/>
            <a:pathLst>
              <a:path w="1040792" h="1080924">
                <a:moveTo>
                  <a:pt x="0" y="0"/>
                </a:moveTo>
                <a:lnTo>
                  <a:pt x="1040792" y="0"/>
                </a:lnTo>
                <a:lnTo>
                  <a:pt x="1040792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20769" y="4810959"/>
            <a:ext cx="840865" cy="1080924"/>
          </a:xfrm>
          <a:custGeom>
            <a:avLst/>
            <a:gdLst/>
            <a:ahLst/>
            <a:cxnLst/>
            <a:rect l="l" t="t" r="r" b="b"/>
            <a:pathLst>
              <a:path w="840865" h="1080924">
                <a:moveTo>
                  <a:pt x="0" y="0"/>
                </a:moveTo>
                <a:lnTo>
                  <a:pt x="840865" y="0"/>
                </a:lnTo>
                <a:lnTo>
                  <a:pt x="840865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05191" y="5388826"/>
            <a:ext cx="877165" cy="1129240"/>
          </a:xfrm>
          <a:custGeom>
            <a:avLst/>
            <a:gdLst/>
            <a:ahLst/>
            <a:cxnLst/>
            <a:rect l="l" t="t" r="r" b="b"/>
            <a:pathLst>
              <a:path w="877165" h="1129240">
                <a:moveTo>
                  <a:pt x="0" y="0"/>
                </a:moveTo>
                <a:lnTo>
                  <a:pt x="877165" y="0"/>
                </a:lnTo>
                <a:lnTo>
                  <a:pt x="877165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473391" flipH="1" flipV="1">
            <a:off x="11765115" y="2328655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2397620" y="1083021"/>
                </a:moveTo>
                <a:lnTo>
                  <a:pt x="0" y="1083021"/>
                </a:lnTo>
                <a:lnTo>
                  <a:pt x="0" y="0"/>
                </a:lnTo>
                <a:lnTo>
                  <a:pt x="2397620" y="0"/>
                </a:lnTo>
                <a:lnTo>
                  <a:pt x="2397620" y="108302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446158">
            <a:off x="7416559" y="3338099"/>
            <a:ext cx="2069356" cy="1178230"/>
          </a:xfrm>
          <a:custGeom>
            <a:avLst/>
            <a:gdLst/>
            <a:ahLst/>
            <a:cxnLst/>
            <a:rect l="l" t="t" r="r" b="b"/>
            <a:pathLst>
              <a:path w="2069356" h="1178230">
                <a:moveTo>
                  <a:pt x="0" y="0"/>
                </a:moveTo>
                <a:lnTo>
                  <a:pt x="2069356" y="0"/>
                </a:lnTo>
                <a:lnTo>
                  <a:pt x="2069356" y="1178229"/>
                </a:lnTo>
                <a:lnTo>
                  <a:pt x="0" y="117822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982031" y="4942672"/>
            <a:ext cx="4077083" cy="306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4"/>
              </a:lnSpc>
              <a:spcBef>
                <a:spcPct val="0"/>
              </a:spcBef>
            </a:pPr>
            <a:r>
              <a:rPr lang="en-US" sz="58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Giving someone a hug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63925" y="4845007"/>
            <a:ext cx="3695246" cy="316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4"/>
              </a:lnSpc>
              <a:spcBef>
                <a:spcPct val="0"/>
              </a:spcBef>
            </a:pPr>
            <a:r>
              <a:rPr lang="en-US" sz="45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Going through a person’s belongings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53344" y="1393403"/>
            <a:ext cx="5384711" cy="14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</a:pPr>
            <a:r>
              <a:rPr lang="en-US" sz="3972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Everyday examples </a:t>
            </a:r>
          </a:p>
          <a:p>
            <a:pPr marL="0" lvl="0" indent="0" algn="ctr">
              <a:lnSpc>
                <a:spcPts val="5561"/>
              </a:lnSpc>
              <a:spcBef>
                <a:spcPct val="0"/>
              </a:spcBef>
            </a:pPr>
            <a:r>
              <a:rPr lang="en-US" sz="3972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with friends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1663" y="5089482"/>
            <a:ext cx="4240694" cy="2652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4"/>
              </a:lnSpc>
              <a:spcBef>
                <a:spcPct val="0"/>
              </a:spcBef>
            </a:pPr>
            <a:r>
              <a:rPr lang="en-US" sz="5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Holding someone’s hand</a:t>
            </a:r>
          </a:p>
        </p:txBody>
      </p:sp>
      <p:sp>
        <p:nvSpPr>
          <p:cNvPr id="18" name="Freeform 18"/>
          <p:cNvSpPr/>
          <p:nvPr/>
        </p:nvSpPr>
        <p:spPr>
          <a:xfrm rot="7282648">
            <a:off x="-1792404" y="516566"/>
            <a:ext cx="5115649" cy="2818257"/>
          </a:xfrm>
          <a:custGeom>
            <a:avLst/>
            <a:gdLst/>
            <a:ahLst/>
            <a:cxnLst/>
            <a:rect l="l" t="t" r="r" b="b"/>
            <a:pathLst>
              <a:path w="5115649" h="2818257">
                <a:moveTo>
                  <a:pt x="0" y="0"/>
                </a:moveTo>
                <a:lnTo>
                  <a:pt x="5115649" y="0"/>
                </a:lnTo>
                <a:lnTo>
                  <a:pt x="5115649" y="2818257"/>
                </a:lnTo>
                <a:lnTo>
                  <a:pt x="0" y="28182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895616" y="8945111"/>
            <a:ext cx="2966186" cy="2885291"/>
          </a:xfrm>
          <a:custGeom>
            <a:avLst/>
            <a:gdLst/>
            <a:ahLst/>
            <a:cxnLst/>
            <a:rect l="l" t="t" r="r" b="b"/>
            <a:pathLst>
              <a:path w="2966186" h="2885291">
                <a:moveTo>
                  <a:pt x="0" y="0"/>
                </a:moveTo>
                <a:lnTo>
                  <a:pt x="2966187" y="0"/>
                </a:lnTo>
                <a:lnTo>
                  <a:pt x="2966187" y="2885290"/>
                </a:lnTo>
                <a:lnTo>
                  <a:pt x="0" y="2885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23E59EBD-230C-ED6D-F608-0E364C36BEC2}"/>
              </a:ext>
            </a:extLst>
          </p:cNvPr>
          <p:cNvSpPr txBox="1"/>
          <p:nvPr/>
        </p:nvSpPr>
        <p:spPr>
          <a:xfrm>
            <a:off x="14118976" y="529663"/>
            <a:ext cx="3251111" cy="1369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5400" b="1">
                <a:solidFill>
                  <a:srgbClr val="000000"/>
                </a:solidFill>
                <a:latin typeface="Repo Bold Bold"/>
                <a:sym typeface="Repo Bold Bold"/>
              </a:rPr>
              <a:t>PAGE 6</a:t>
            </a:r>
            <a:endParaRPr lang="en-US" sz="5400">
              <a:ea typeface="Calibri"/>
              <a:cs typeface="Calibri"/>
            </a:endParaRP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34898" y="6304487"/>
            <a:ext cx="5601010" cy="1143246"/>
            <a:chOff x="0" y="0"/>
            <a:chExt cx="2550324" cy="520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50324" cy="520558"/>
            </a:xfrm>
            <a:custGeom>
              <a:avLst/>
              <a:gdLst/>
              <a:ahLst/>
              <a:cxnLst/>
              <a:rect l="l" t="t" r="r" b="b"/>
              <a:pathLst>
                <a:path w="2550324" h="520558">
                  <a:moveTo>
                    <a:pt x="46996" y="0"/>
                  </a:moveTo>
                  <a:lnTo>
                    <a:pt x="2503328" y="0"/>
                  </a:lnTo>
                  <a:cubicBezTo>
                    <a:pt x="2515792" y="0"/>
                    <a:pt x="2527746" y="4951"/>
                    <a:pt x="2536559" y="13765"/>
                  </a:cubicBezTo>
                  <a:cubicBezTo>
                    <a:pt x="2545373" y="22578"/>
                    <a:pt x="2550324" y="34532"/>
                    <a:pt x="2550324" y="46996"/>
                  </a:cubicBezTo>
                  <a:lnTo>
                    <a:pt x="2550324" y="473562"/>
                  </a:lnTo>
                  <a:cubicBezTo>
                    <a:pt x="2550324" y="499517"/>
                    <a:pt x="2529283" y="520558"/>
                    <a:pt x="2503328" y="520558"/>
                  </a:cubicBezTo>
                  <a:lnTo>
                    <a:pt x="46996" y="520558"/>
                  </a:lnTo>
                  <a:cubicBezTo>
                    <a:pt x="21041" y="520558"/>
                    <a:pt x="0" y="499517"/>
                    <a:pt x="0" y="473562"/>
                  </a:cubicBezTo>
                  <a:lnTo>
                    <a:pt x="0" y="46996"/>
                  </a:lnTo>
                  <a:cubicBezTo>
                    <a:pt x="0" y="21041"/>
                    <a:pt x="21041" y="0"/>
                    <a:pt x="46996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550324" cy="5300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244255">
            <a:off x="12212738" y="6763050"/>
            <a:ext cx="1064640" cy="1758415"/>
          </a:xfrm>
          <a:custGeom>
            <a:avLst/>
            <a:gdLst/>
            <a:ahLst/>
            <a:cxnLst/>
            <a:rect l="l" t="t" r="r" b="b"/>
            <a:pathLst>
              <a:path w="1064640" h="1758415">
                <a:moveTo>
                  <a:pt x="0" y="0"/>
                </a:moveTo>
                <a:lnTo>
                  <a:pt x="1064640" y="0"/>
                </a:lnTo>
                <a:lnTo>
                  <a:pt x="1064640" y="1758415"/>
                </a:lnTo>
                <a:lnTo>
                  <a:pt x="0" y="1758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60180" y="3377760"/>
            <a:ext cx="9952531" cy="248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52"/>
              </a:lnSpc>
              <a:spcBef>
                <a:spcPct val="0"/>
              </a:spcBef>
            </a:pPr>
            <a:r>
              <a:rPr lang="en-US" sz="14394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91336" y="6564849"/>
            <a:ext cx="5308725" cy="55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7"/>
              </a:lnSpc>
              <a:spcBef>
                <a:spcPct val="0"/>
              </a:spcBef>
            </a:pPr>
            <a:r>
              <a:rPr lang="en-US" sz="3219" u="none" strike="noStrike">
                <a:solidFill>
                  <a:srgbClr val="000000"/>
                </a:solidFill>
                <a:latin typeface="Repo Bold"/>
                <a:ea typeface="Repo Bold"/>
                <a:cs typeface="Repo Bold"/>
                <a:sym typeface="Repo Bold"/>
              </a:rPr>
              <a:t>www.reallygreatsite.com</a:t>
            </a:r>
          </a:p>
        </p:txBody>
      </p:sp>
      <p:sp>
        <p:nvSpPr>
          <p:cNvPr id="9" name="Freeform 9"/>
          <p:cNvSpPr/>
          <p:nvPr/>
        </p:nvSpPr>
        <p:spPr>
          <a:xfrm>
            <a:off x="1747423" y="1729462"/>
            <a:ext cx="15511877" cy="6923529"/>
          </a:xfrm>
          <a:custGeom>
            <a:avLst/>
            <a:gdLst/>
            <a:ahLst/>
            <a:cxnLst/>
            <a:rect l="l" t="t" r="r" b="b"/>
            <a:pathLst>
              <a:path w="15511877" h="6923529">
                <a:moveTo>
                  <a:pt x="0" y="0"/>
                </a:moveTo>
                <a:lnTo>
                  <a:pt x="15511877" y="0"/>
                </a:lnTo>
                <a:lnTo>
                  <a:pt x="15511877" y="6923529"/>
                </a:lnTo>
                <a:lnTo>
                  <a:pt x="0" y="69235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5250" y="5037922"/>
            <a:ext cx="8716094" cy="5689232"/>
          </a:xfrm>
          <a:custGeom>
            <a:avLst/>
            <a:gdLst/>
            <a:ahLst/>
            <a:cxnLst/>
            <a:rect l="l" t="t" r="r" b="b"/>
            <a:pathLst>
              <a:path w="8716094" h="5689232">
                <a:moveTo>
                  <a:pt x="0" y="0"/>
                </a:moveTo>
                <a:lnTo>
                  <a:pt x="8716094" y="0"/>
                </a:lnTo>
                <a:lnTo>
                  <a:pt x="8716094" y="5689232"/>
                </a:lnTo>
                <a:lnTo>
                  <a:pt x="0" y="5689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15357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4" y="0"/>
                </a:lnTo>
                <a:lnTo>
                  <a:pt x="5060684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98615" y="4160970"/>
            <a:ext cx="5060685" cy="4605223"/>
          </a:xfrm>
          <a:custGeom>
            <a:avLst/>
            <a:gdLst/>
            <a:ahLst/>
            <a:cxnLst/>
            <a:rect l="l" t="t" r="r" b="b"/>
            <a:pathLst>
              <a:path w="5060685" h="4605223">
                <a:moveTo>
                  <a:pt x="0" y="0"/>
                </a:moveTo>
                <a:lnTo>
                  <a:pt x="5060685" y="0"/>
                </a:lnTo>
                <a:lnTo>
                  <a:pt x="5060685" y="4605223"/>
                </a:lnTo>
                <a:lnTo>
                  <a:pt x="0" y="4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15357" y="1210888"/>
            <a:ext cx="5060685" cy="1910409"/>
          </a:xfrm>
          <a:custGeom>
            <a:avLst/>
            <a:gdLst/>
            <a:ahLst/>
            <a:cxnLst/>
            <a:rect l="l" t="t" r="r" b="b"/>
            <a:pathLst>
              <a:path w="5060685" h="1910409">
                <a:moveTo>
                  <a:pt x="0" y="0"/>
                </a:moveTo>
                <a:lnTo>
                  <a:pt x="5060684" y="0"/>
                </a:lnTo>
                <a:lnTo>
                  <a:pt x="5060684" y="1910408"/>
                </a:lnTo>
                <a:lnTo>
                  <a:pt x="0" y="1910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499656" flipV="1">
            <a:off x="4123323" y="2326829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0" y="1083022"/>
                </a:moveTo>
                <a:lnTo>
                  <a:pt x="2397621" y="1083022"/>
                </a:lnTo>
                <a:lnTo>
                  <a:pt x="2397621" y="0"/>
                </a:lnTo>
                <a:lnTo>
                  <a:pt x="0" y="0"/>
                </a:lnTo>
                <a:lnTo>
                  <a:pt x="0" y="108302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47211" y="4302686"/>
            <a:ext cx="1040792" cy="1080924"/>
          </a:xfrm>
          <a:custGeom>
            <a:avLst/>
            <a:gdLst/>
            <a:ahLst/>
            <a:cxnLst/>
            <a:rect l="l" t="t" r="r" b="b"/>
            <a:pathLst>
              <a:path w="1040792" h="1080924">
                <a:moveTo>
                  <a:pt x="0" y="0"/>
                </a:moveTo>
                <a:lnTo>
                  <a:pt x="1040791" y="0"/>
                </a:lnTo>
                <a:lnTo>
                  <a:pt x="1040791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20769" y="4810959"/>
            <a:ext cx="840865" cy="1080924"/>
          </a:xfrm>
          <a:custGeom>
            <a:avLst/>
            <a:gdLst/>
            <a:ahLst/>
            <a:cxnLst/>
            <a:rect l="l" t="t" r="r" b="b"/>
            <a:pathLst>
              <a:path w="840865" h="1080924">
                <a:moveTo>
                  <a:pt x="0" y="0"/>
                </a:moveTo>
                <a:lnTo>
                  <a:pt x="840865" y="0"/>
                </a:lnTo>
                <a:lnTo>
                  <a:pt x="840865" y="1080924"/>
                </a:lnTo>
                <a:lnTo>
                  <a:pt x="0" y="10809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05191" y="4603038"/>
            <a:ext cx="877165" cy="1129240"/>
          </a:xfrm>
          <a:custGeom>
            <a:avLst/>
            <a:gdLst/>
            <a:ahLst/>
            <a:cxnLst/>
            <a:rect l="l" t="t" r="r" b="b"/>
            <a:pathLst>
              <a:path w="877165" h="1129240">
                <a:moveTo>
                  <a:pt x="0" y="0"/>
                </a:moveTo>
                <a:lnTo>
                  <a:pt x="877165" y="0"/>
                </a:lnTo>
                <a:lnTo>
                  <a:pt x="877165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473391" flipH="1" flipV="1">
            <a:off x="11765115" y="2328655"/>
            <a:ext cx="2397621" cy="1083022"/>
          </a:xfrm>
          <a:custGeom>
            <a:avLst/>
            <a:gdLst/>
            <a:ahLst/>
            <a:cxnLst/>
            <a:rect l="l" t="t" r="r" b="b"/>
            <a:pathLst>
              <a:path w="2397621" h="1083022">
                <a:moveTo>
                  <a:pt x="2397620" y="1083021"/>
                </a:moveTo>
                <a:lnTo>
                  <a:pt x="0" y="1083021"/>
                </a:lnTo>
                <a:lnTo>
                  <a:pt x="0" y="0"/>
                </a:lnTo>
                <a:lnTo>
                  <a:pt x="2397620" y="0"/>
                </a:lnTo>
                <a:lnTo>
                  <a:pt x="2397620" y="108302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446158">
            <a:off x="7416559" y="3338099"/>
            <a:ext cx="2069356" cy="1178230"/>
          </a:xfrm>
          <a:custGeom>
            <a:avLst/>
            <a:gdLst/>
            <a:ahLst/>
            <a:cxnLst/>
            <a:rect l="l" t="t" r="r" b="b"/>
            <a:pathLst>
              <a:path w="2069356" h="1178230">
                <a:moveTo>
                  <a:pt x="0" y="0"/>
                </a:moveTo>
                <a:lnTo>
                  <a:pt x="2069356" y="0"/>
                </a:lnTo>
                <a:lnTo>
                  <a:pt x="2069356" y="1178229"/>
                </a:lnTo>
                <a:lnTo>
                  <a:pt x="0" y="117822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982031" y="4961722"/>
            <a:ext cx="4077083" cy="345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4"/>
              </a:lnSpc>
              <a:spcBef>
                <a:spcPct val="0"/>
              </a:spcBef>
            </a:pPr>
            <a:r>
              <a:rPr lang="en-US" sz="39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Asking if someone wants to get naked or to see you naked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53344" y="1657625"/>
            <a:ext cx="5384711" cy="708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61"/>
              </a:lnSpc>
              <a:spcBef>
                <a:spcPct val="0"/>
              </a:spcBef>
            </a:pPr>
            <a:r>
              <a:rPr lang="en-US" sz="3972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Sexual examples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08611" y="4715709"/>
            <a:ext cx="4240694" cy="354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4"/>
              </a:lnSpc>
              <a:spcBef>
                <a:spcPct val="0"/>
              </a:spcBef>
            </a:pPr>
            <a:r>
              <a:rPr lang="en-US" sz="5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Asking someone if they want to have sex</a:t>
            </a:r>
          </a:p>
        </p:txBody>
      </p:sp>
      <p:sp>
        <p:nvSpPr>
          <p:cNvPr id="17" name="Freeform 17"/>
          <p:cNvSpPr/>
          <p:nvPr/>
        </p:nvSpPr>
        <p:spPr>
          <a:xfrm rot="7282648">
            <a:off x="-1792404" y="516566"/>
            <a:ext cx="5115649" cy="2818257"/>
          </a:xfrm>
          <a:custGeom>
            <a:avLst/>
            <a:gdLst/>
            <a:ahLst/>
            <a:cxnLst/>
            <a:rect l="l" t="t" r="r" b="b"/>
            <a:pathLst>
              <a:path w="5115649" h="2818257">
                <a:moveTo>
                  <a:pt x="0" y="0"/>
                </a:moveTo>
                <a:lnTo>
                  <a:pt x="5115649" y="0"/>
                </a:lnTo>
                <a:lnTo>
                  <a:pt x="5115649" y="2818257"/>
                </a:lnTo>
                <a:lnTo>
                  <a:pt x="0" y="28182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895616" y="8945111"/>
            <a:ext cx="2966186" cy="2885291"/>
          </a:xfrm>
          <a:custGeom>
            <a:avLst/>
            <a:gdLst/>
            <a:ahLst/>
            <a:cxnLst/>
            <a:rect l="l" t="t" r="r" b="b"/>
            <a:pathLst>
              <a:path w="2966186" h="2885291">
                <a:moveTo>
                  <a:pt x="0" y="0"/>
                </a:moveTo>
                <a:lnTo>
                  <a:pt x="2966187" y="0"/>
                </a:lnTo>
                <a:lnTo>
                  <a:pt x="2966187" y="2885290"/>
                </a:lnTo>
                <a:lnTo>
                  <a:pt x="0" y="2885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26913" y="5272554"/>
            <a:ext cx="4240694" cy="283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4"/>
              </a:lnSpc>
              <a:spcBef>
                <a:spcPct val="0"/>
              </a:spcBef>
            </a:pPr>
            <a:r>
              <a:rPr lang="en-US" sz="4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Finding out if the person wants to become intimate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ADF01ED1-2E0F-CF81-5F2E-55925B85CA7B}"/>
              </a:ext>
            </a:extLst>
          </p:cNvPr>
          <p:cNvSpPr txBox="1"/>
          <p:nvPr/>
        </p:nvSpPr>
        <p:spPr>
          <a:xfrm>
            <a:off x="14118976" y="529663"/>
            <a:ext cx="3251111" cy="1369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5400" b="1">
                <a:solidFill>
                  <a:srgbClr val="000000"/>
                </a:solidFill>
                <a:latin typeface="Repo Bold Bold"/>
                <a:sym typeface="Repo Bold Bold"/>
              </a:rPr>
              <a:t>PAGE 6</a:t>
            </a:r>
            <a:endParaRPr lang="en-US" sz="5400">
              <a:ea typeface="Calibri"/>
              <a:cs typeface="Calibri"/>
            </a:endParaRP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Picture 3" descr="A screenshot of a video&#10;&#10;AI-generated content may be incorrect.">
            <a:extLst>
              <a:ext uri="{FF2B5EF4-FFF2-40B4-BE49-F238E27FC236}">
                <a16:creationId xmlns:a16="http://schemas.microsoft.com/office/drawing/2014/main" id="{ED9EF958-AA6B-4FF1-9EFE-F048C2042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78" y="426720"/>
            <a:ext cx="14929485" cy="986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97BFE-3F84-3952-449E-A448BF992DA1}"/>
              </a:ext>
            </a:extLst>
          </p:cNvPr>
          <p:cNvSpPr txBox="1"/>
          <p:nvPr/>
        </p:nvSpPr>
        <p:spPr>
          <a:xfrm>
            <a:off x="6522720" y="9639300"/>
            <a:ext cx="624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https://www.youtube.com/watch?v=QTSDIilyA2I</a:t>
            </a:r>
            <a:r>
              <a:rPr lang="en-US"/>
              <a:t>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474012F9-9A59-A882-F160-A61D52AC985A}"/>
              </a:ext>
            </a:extLst>
          </p:cNvPr>
          <p:cNvSpPr txBox="1"/>
          <p:nvPr/>
        </p:nvSpPr>
        <p:spPr>
          <a:xfrm>
            <a:off x="14576176" y="422983"/>
            <a:ext cx="3251111" cy="1369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5400" b="1">
                <a:solidFill>
                  <a:srgbClr val="000000"/>
                </a:solidFill>
                <a:latin typeface="Repo Bold Bold"/>
                <a:sym typeface="Repo Bold Bold"/>
              </a:rPr>
              <a:t>PAGE 6</a:t>
            </a:r>
            <a:endParaRPr lang="en-US" sz="5400">
              <a:ea typeface="Calibri"/>
              <a:cs typeface="Calibri"/>
            </a:endParaRP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34898" y="6304487"/>
            <a:ext cx="5601010" cy="1143246"/>
            <a:chOff x="0" y="0"/>
            <a:chExt cx="2550324" cy="520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50324" cy="520558"/>
            </a:xfrm>
            <a:custGeom>
              <a:avLst/>
              <a:gdLst/>
              <a:ahLst/>
              <a:cxnLst/>
              <a:rect l="l" t="t" r="r" b="b"/>
              <a:pathLst>
                <a:path w="2550324" h="520558">
                  <a:moveTo>
                    <a:pt x="46996" y="0"/>
                  </a:moveTo>
                  <a:lnTo>
                    <a:pt x="2503328" y="0"/>
                  </a:lnTo>
                  <a:cubicBezTo>
                    <a:pt x="2515792" y="0"/>
                    <a:pt x="2527746" y="4951"/>
                    <a:pt x="2536559" y="13765"/>
                  </a:cubicBezTo>
                  <a:cubicBezTo>
                    <a:pt x="2545373" y="22578"/>
                    <a:pt x="2550324" y="34532"/>
                    <a:pt x="2550324" y="46996"/>
                  </a:cubicBezTo>
                  <a:lnTo>
                    <a:pt x="2550324" y="473562"/>
                  </a:lnTo>
                  <a:cubicBezTo>
                    <a:pt x="2550324" y="499517"/>
                    <a:pt x="2529283" y="520558"/>
                    <a:pt x="2503328" y="520558"/>
                  </a:cubicBezTo>
                  <a:lnTo>
                    <a:pt x="46996" y="520558"/>
                  </a:lnTo>
                  <a:cubicBezTo>
                    <a:pt x="21041" y="520558"/>
                    <a:pt x="0" y="499517"/>
                    <a:pt x="0" y="473562"/>
                  </a:cubicBezTo>
                  <a:lnTo>
                    <a:pt x="0" y="46996"/>
                  </a:lnTo>
                  <a:cubicBezTo>
                    <a:pt x="0" y="21041"/>
                    <a:pt x="21041" y="0"/>
                    <a:pt x="46996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550324" cy="5300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244255">
            <a:off x="12212738" y="6763050"/>
            <a:ext cx="1064640" cy="1758415"/>
          </a:xfrm>
          <a:custGeom>
            <a:avLst/>
            <a:gdLst/>
            <a:ahLst/>
            <a:cxnLst/>
            <a:rect l="l" t="t" r="r" b="b"/>
            <a:pathLst>
              <a:path w="1064640" h="1758415">
                <a:moveTo>
                  <a:pt x="0" y="0"/>
                </a:moveTo>
                <a:lnTo>
                  <a:pt x="1064640" y="0"/>
                </a:lnTo>
                <a:lnTo>
                  <a:pt x="1064640" y="1758415"/>
                </a:lnTo>
                <a:lnTo>
                  <a:pt x="0" y="1758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60180" y="3377760"/>
            <a:ext cx="9952531" cy="248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52"/>
              </a:lnSpc>
              <a:spcBef>
                <a:spcPct val="0"/>
              </a:spcBef>
            </a:pPr>
            <a:r>
              <a:rPr lang="en-US" sz="14394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91336" y="6564849"/>
            <a:ext cx="5308725" cy="55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7"/>
              </a:lnSpc>
              <a:spcBef>
                <a:spcPct val="0"/>
              </a:spcBef>
            </a:pPr>
            <a:r>
              <a:rPr lang="en-US" sz="3219" u="none" strike="noStrike">
                <a:solidFill>
                  <a:srgbClr val="000000"/>
                </a:solidFill>
                <a:latin typeface="Repo Bold"/>
                <a:ea typeface="Repo Bold"/>
                <a:cs typeface="Repo Bold"/>
                <a:sym typeface="Repo Bold"/>
              </a:rPr>
              <a:t>www.reallygreatsite.com</a:t>
            </a:r>
          </a:p>
        </p:txBody>
      </p:sp>
      <p:sp>
        <p:nvSpPr>
          <p:cNvPr id="9" name="Freeform 9"/>
          <p:cNvSpPr/>
          <p:nvPr/>
        </p:nvSpPr>
        <p:spPr>
          <a:xfrm>
            <a:off x="2215828" y="1330246"/>
            <a:ext cx="14586583" cy="7928054"/>
          </a:xfrm>
          <a:custGeom>
            <a:avLst/>
            <a:gdLst/>
            <a:ahLst/>
            <a:cxnLst/>
            <a:rect l="l" t="t" r="r" b="b"/>
            <a:pathLst>
              <a:path w="14586583" h="7928054">
                <a:moveTo>
                  <a:pt x="0" y="0"/>
                </a:moveTo>
                <a:lnTo>
                  <a:pt x="14586583" y="0"/>
                </a:lnTo>
                <a:lnTo>
                  <a:pt x="14586583" y="7928054"/>
                </a:lnTo>
                <a:lnTo>
                  <a:pt x="0" y="79280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70713" y="403288"/>
            <a:ext cx="10418049" cy="9480425"/>
          </a:xfrm>
          <a:custGeom>
            <a:avLst/>
            <a:gdLst/>
            <a:ahLst/>
            <a:cxnLst/>
            <a:rect l="l" t="t" r="r" b="b"/>
            <a:pathLst>
              <a:path w="10418049" h="9480425">
                <a:moveTo>
                  <a:pt x="0" y="0"/>
                </a:moveTo>
                <a:lnTo>
                  <a:pt x="10418049" y="0"/>
                </a:lnTo>
                <a:lnTo>
                  <a:pt x="10418049" y="9480424"/>
                </a:lnTo>
                <a:lnTo>
                  <a:pt x="0" y="9480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83888">
            <a:off x="13014701" y="617738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9" y="0"/>
                </a:lnTo>
                <a:lnTo>
                  <a:pt x="1857989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60081" y="1191408"/>
            <a:ext cx="8852675" cy="210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48"/>
              </a:lnSpc>
              <a:spcBef>
                <a:spcPct val="0"/>
              </a:spcBef>
            </a:pPr>
            <a:r>
              <a:rPr lang="en-US" sz="5963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The Law and where you stand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1B88D-D0E4-1F70-5181-5FD65D9C1139}"/>
              </a:ext>
            </a:extLst>
          </p:cNvPr>
          <p:cNvSpPr txBox="1"/>
          <p:nvPr/>
        </p:nvSpPr>
        <p:spPr>
          <a:xfrm>
            <a:off x="4953662" y="3851786"/>
            <a:ext cx="865632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ea typeface="Calibri"/>
                <a:cs typeface="Calibri"/>
              </a:rPr>
              <a:t>Discuss with a partner what the law is in the UK with regards to consent – what is the age you are able to give consent for sexual activity?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917BB-0467-A131-2445-97EEDB763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630962-04AA-4126-8312-9086E41E27F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C7EBC13-23EF-DA4B-3CCB-24C00DD5C442}"/>
              </a:ext>
            </a:extLst>
          </p:cNvPr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9692038-5423-B60D-DCC2-AC83AE66CC74}"/>
              </a:ext>
            </a:extLst>
          </p:cNvPr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DB9DD00-C8ED-EA44-BF9B-8CA5D5B546C7}"/>
              </a:ext>
            </a:extLst>
          </p:cNvPr>
          <p:cNvSpPr/>
          <p:nvPr/>
        </p:nvSpPr>
        <p:spPr>
          <a:xfrm>
            <a:off x="4177393" y="403288"/>
            <a:ext cx="10418049" cy="9480425"/>
          </a:xfrm>
          <a:custGeom>
            <a:avLst/>
            <a:gdLst/>
            <a:ahLst/>
            <a:cxnLst/>
            <a:rect l="l" t="t" r="r" b="b"/>
            <a:pathLst>
              <a:path w="10418049" h="9480425">
                <a:moveTo>
                  <a:pt x="0" y="0"/>
                </a:moveTo>
                <a:lnTo>
                  <a:pt x="10418049" y="0"/>
                </a:lnTo>
                <a:lnTo>
                  <a:pt x="10418049" y="9480424"/>
                </a:lnTo>
                <a:lnTo>
                  <a:pt x="0" y="9480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7E493DA-5D1A-3198-2105-B2C882F42A31}"/>
              </a:ext>
            </a:extLst>
          </p:cNvPr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6454BAC-9423-41E7-D132-4855F6FAFF24}"/>
              </a:ext>
            </a:extLst>
          </p:cNvPr>
          <p:cNvSpPr/>
          <p:nvPr/>
        </p:nvSpPr>
        <p:spPr>
          <a:xfrm>
            <a:off x="4412844" y="3628646"/>
            <a:ext cx="9947148" cy="4536856"/>
          </a:xfrm>
          <a:custGeom>
            <a:avLst/>
            <a:gdLst/>
            <a:ahLst/>
            <a:cxnLst/>
            <a:rect l="l" t="t" r="r" b="b"/>
            <a:pathLst>
              <a:path w="9947148" h="4536856">
                <a:moveTo>
                  <a:pt x="0" y="0"/>
                </a:moveTo>
                <a:lnTo>
                  <a:pt x="9947148" y="0"/>
                </a:lnTo>
                <a:lnTo>
                  <a:pt x="9947148" y="4536856"/>
                </a:lnTo>
                <a:lnTo>
                  <a:pt x="0" y="4536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4152" r="-342"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57943D2-8FFA-D0F9-1DEA-3938440CE478}"/>
              </a:ext>
            </a:extLst>
          </p:cNvPr>
          <p:cNvSpPr/>
          <p:nvPr/>
        </p:nvSpPr>
        <p:spPr>
          <a:xfrm rot="1683888">
            <a:off x="13014701" y="617738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9" y="0"/>
                </a:lnTo>
                <a:lnTo>
                  <a:pt x="1857989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F560CAA-7332-605B-6C56-4BB442025F81}"/>
              </a:ext>
            </a:extLst>
          </p:cNvPr>
          <p:cNvSpPr txBox="1"/>
          <p:nvPr/>
        </p:nvSpPr>
        <p:spPr>
          <a:xfrm>
            <a:off x="4960081" y="1191408"/>
            <a:ext cx="8852675" cy="210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48"/>
              </a:lnSpc>
              <a:spcBef>
                <a:spcPct val="0"/>
              </a:spcBef>
            </a:pPr>
            <a:r>
              <a:rPr lang="en-US" sz="5963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The Law and where you stand</a:t>
            </a:r>
          </a:p>
        </p:txBody>
      </p:sp>
    </p:spTree>
    <p:extLst>
      <p:ext uri="{BB962C8B-B14F-4D97-AF65-F5344CB8AC3E}">
        <p14:creationId xmlns:p14="http://schemas.microsoft.com/office/powerpoint/2010/main" val="270563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 rules polka dots printable">
            <a:extLst>
              <a:ext uri="{FF2B5EF4-FFF2-40B4-BE49-F238E27FC236}">
                <a16:creationId xmlns:a16="http://schemas.microsoft.com/office/drawing/2014/main" id="{183A44BE-B9B8-5E86-4C9C-B39158EEB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44" y="110785"/>
            <a:ext cx="5836185" cy="3306092"/>
          </a:xfrm>
          <a:prstGeom prst="rect">
            <a:avLst/>
          </a:prstGeom>
        </p:spPr>
      </p:pic>
      <p:pic>
        <p:nvPicPr>
          <p:cNvPr id="3" name="Picture 2" descr="Future4 curriculum - Redruth School">
            <a:extLst>
              <a:ext uri="{FF2B5EF4-FFF2-40B4-BE49-F238E27FC236}">
                <a16:creationId xmlns:a16="http://schemas.microsoft.com/office/drawing/2014/main" id="{8633D763-B1FF-F457-CE19-BFCC58AB4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" y="3516907"/>
            <a:ext cx="10102754" cy="6767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EC5A3-43CA-2E87-E517-6115379C64DE}"/>
              </a:ext>
            </a:extLst>
          </p:cNvPr>
          <p:cNvSpPr txBox="1"/>
          <p:nvPr/>
        </p:nvSpPr>
        <p:spPr>
          <a:xfrm>
            <a:off x="10911385" y="3719015"/>
            <a:ext cx="648268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>
                <a:ea typeface="Calibri"/>
                <a:cs typeface="Calibri"/>
              </a:rPr>
              <a:t>Are there any others you would like to add??</a:t>
            </a:r>
          </a:p>
        </p:txBody>
      </p:sp>
    </p:spTree>
    <p:extLst>
      <p:ext uri="{BB962C8B-B14F-4D97-AF65-F5344CB8AC3E}">
        <p14:creationId xmlns:p14="http://schemas.microsoft.com/office/powerpoint/2010/main" val="2240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24001" y="28344"/>
            <a:ext cx="11242102" cy="10230313"/>
          </a:xfrm>
          <a:custGeom>
            <a:avLst/>
            <a:gdLst/>
            <a:ahLst/>
            <a:cxnLst/>
            <a:rect l="l" t="t" r="r" b="b"/>
            <a:pathLst>
              <a:path w="11242102" h="10230313">
                <a:moveTo>
                  <a:pt x="0" y="0"/>
                </a:moveTo>
                <a:lnTo>
                  <a:pt x="11242102" y="0"/>
                </a:lnTo>
                <a:lnTo>
                  <a:pt x="11242102" y="10230312"/>
                </a:lnTo>
                <a:lnTo>
                  <a:pt x="0" y="102303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83888">
            <a:off x="14597506" y="6653199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94662" y="3301258"/>
            <a:ext cx="10500780" cy="3684484"/>
          </a:xfrm>
          <a:custGeom>
            <a:avLst/>
            <a:gdLst/>
            <a:ahLst/>
            <a:cxnLst/>
            <a:rect l="l" t="t" r="r" b="b"/>
            <a:pathLst>
              <a:path w="10500780" h="3684484">
                <a:moveTo>
                  <a:pt x="0" y="0"/>
                </a:moveTo>
                <a:lnTo>
                  <a:pt x="10500780" y="0"/>
                </a:lnTo>
                <a:lnTo>
                  <a:pt x="10500780" y="3684484"/>
                </a:lnTo>
                <a:lnTo>
                  <a:pt x="0" y="36844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83152" y="6936316"/>
            <a:ext cx="10512291" cy="1229186"/>
          </a:xfrm>
          <a:custGeom>
            <a:avLst/>
            <a:gdLst/>
            <a:ahLst/>
            <a:cxnLst/>
            <a:rect l="l" t="t" r="r" b="b"/>
            <a:pathLst>
              <a:path w="10512291" h="1229186">
                <a:moveTo>
                  <a:pt x="0" y="0"/>
                </a:moveTo>
                <a:lnTo>
                  <a:pt x="10512290" y="0"/>
                </a:lnTo>
                <a:lnTo>
                  <a:pt x="10512290" y="1229186"/>
                </a:lnTo>
                <a:lnTo>
                  <a:pt x="0" y="12291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918715" y="1195300"/>
            <a:ext cx="8852675" cy="210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48"/>
              </a:lnSpc>
              <a:spcBef>
                <a:spcPct val="0"/>
              </a:spcBef>
            </a:pPr>
            <a:r>
              <a:rPr lang="en-US" sz="5963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The Law and where you stand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24001" y="28344"/>
            <a:ext cx="11242102" cy="10230313"/>
          </a:xfrm>
          <a:custGeom>
            <a:avLst/>
            <a:gdLst/>
            <a:ahLst/>
            <a:cxnLst/>
            <a:rect l="l" t="t" r="r" b="b"/>
            <a:pathLst>
              <a:path w="11242102" h="10230313">
                <a:moveTo>
                  <a:pt x="0" y="0"/>
                </a:moveTo>
                <a:lnTo>
                  <a:pt x="11242102" y="0"/>
                </a:lnTo>
                <a:lnTo>
                  <a:pt x="11242102" y="10230312"/>
                </a:lnTo>
                <a:lnTo>
                  <a:pt x="0" y="102303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35696" y="3292477"/>
            <a:ext cx="10829832" cy="6235917"/>
          </a:xfrm>
          <a:custGeom>
            <a:avLst/>
            <a:gdLst/>
            <a:ahLst/>
            <a:cxnLst/>
            <a:rect l="l" t="t" r="r" b="b"/>
            <a:pathLst>
              <a:path w="10829832" h="6235917">
                <a:moveTo>
                  <a:pt x="0" y="0"/>
                </a:moveTo>
                <a:lnTo>
                  <a:pt x="10829833" y="0"/>
                </a:lnTo>
                <a:lnTo>
                  <a:pt x="10829833" y="6235917"/>
                </a:lnTo>
                <a:lnTo>
                  <a:pt x="0" y="62359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83888">
            <a:off x="13546329" y="6613729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9" y="0"/>
                </a:lnTo>
                <a:lnTo>
                  <a:pt x="1857989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18715" y="1195300"/>
            <a:ext cx="8852675" cy="210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48"/>
              </a:lnSpc>
              <a:spcBef>
                <a:spcPct val="0"/>
              </a:spcBef>
            </a:pPr>
            <a:r>
              <a:rPr lang="en-US" sz="5963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The Law and where you stand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Picture 3" descr="A person with long blonde hair&#10;&#10;AI-generated content may be incorrect.">
            <a:extLst>
              <a:ext uri="{FF2B5EF4-FFF2-40B4-BE49-F238E27FC236}">
                <a16:creationId xmlns:a16="http://schemas.microsoft.com/office/drawing/2014/main" id="{C96D98E5-9930-54DA-0AA6-44C803F9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3" y="112395"/>
            <a:ext cx="15801975" cy="10046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B4039-7007-9070-5815-6C1A63E85E99}"/>
              </a:ext>
            </a:extLst>
          </p:cNvPr>
          <p:cNvSpPr txBox="1"/>
          <p:nvPr/>
        </p:nvSpPr>
        <p:spPr>
          <a:xfrm>
            <a:off x="7223760" y="9060180"/>
            <a:ext cx="71628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hlinkClick r:id="rId4"/>
              </a:rPr>
              <a:t>https://www.youtube.com/watch?v=NLKWEUhOHss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Trazo grueso ondulado amarillo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Trazo grueso ondulado amarillo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5005" y="1261796"/>
            <a:ext cx="17177989" cy="7763408"/>
          </a:xfrm>
          <a:custGeom>
            <a:avLst/>
            <a:gdLst/>
            <a:ahLst/>
            <a:cxnLst/>
            <a:rect l="l" t="t" r="r" b="b"/>
            <a:pathLst>
              <a:path w="17177989" h="7763408">
                <a:moveTo>
                  <a:pt x="0" y="0"/>
                </a:moveTo>
                <a:lnTo>
                  <a:pt x="17177990" y="0"/>
                </a:lnTo>
                <a:lnTo>
                  <a:pt x="17177990" y="7763408"/>
                </a:lnTo>
                <a:lnTo>
                  <a:pt x="0" y="77634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1882" y="2561982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4635" y="1399706"/>
            <a:ext cx="17298407" cy="6486903"/>
          </a:xfrm>
          <a:custGeom>
            <a:avLst/>
            <a:gdLst/>
            <a:ahLst/>
            <a:cxnLst/>
            <a:rect l="l" t="t" r="r" b="b"/>
            <a:pathLst>
              <a:path w="17298407" h="6486903">
                <a:moveTo>
                  <a:pt x="0" y="0"/>
                </a:moveTo>
                <a:lnTo>
                  <a:pt x="17298407" y="0"/>
                </a:lnTo>
                <a:lnTo>
                  <a:pt x="17298407" y="6486902"/>
                </a:lnTo>
                <a:lnTo>
                  <a:pt x="0" y="64869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53205" y="4262376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1085" y="1870321"/>
            <a:ext cx="11982653" cy="5698073"/>
          </a:xfrm>
          <a:custGeom>
            <a:avLst/>
            <a:gdLst/>
            <a:ahLst/>
            <a:cxnLst/>
            <a:rect l="l" t="t" r="r" b="b"/>
            <a:pathLst>
              <a:path w="13140893" h="6033353">
                <a:moveTo>
                  <a:pt x="0" y="0"/>
                </a:moveTo>
                <a:lnTo>
                  <a:pt x="13140893" y="0"/>
                </a:lnTo>
                <a:lnTo>
                  <a:pt x="13140893" y="6033352"/>
                </a:lnTo>
                <a:lnTo>
                  <a:pt x="0" y="60333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8C6FD-1206-2C94-2CCF-803C37760DA5}"/>
              </a:ext>
            </a:extLst>
          </p:cNvPr>
          <p:cNvSpPr txBox="1"/>
          <p:nvPr/>
        </p:nvSpPr>
        <p:spPr>
          <a:xfrm>
            <a:off x="4868185" y="2134924"/>
            <a:ext cx="7373509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ea typeface="Calibri"/>
                <a:cs typeface="Calibri"/>
              </a:rPr>
              <a:t>REFLECTION ACTIVITY</a:t>
            </a:r>
          </a:p>
          <a:p>
            <a:endParaRPr lang="en-US" sz="4800">
              <a:ea typeface="Calibri"/>
              <a:cs typeface="Calibri"/>
            </a:endParaRPr>
          </a:p>
          <a:p>
            <a:r>
              <a:rPr lang="en-US" sz="4800">
                <a:ea typeface="Calibri"/>
                <a:cs typeface="Calibri"/>
              </a:rPr>
              <a:t>WHY DO YOU THINK IT IS IMPORTANT FOR EVERYONE TO LEARN ABOUT CONSENT IN SCHOOL?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21BAB-846D-BDD3-32EF-2F4E5182D861}"/>
              </a:ext>
            </a:extLst>
          </p:cNvPr>
          <p:cNvSpPr txBox="1"/>
          <p:nvPr/>
        </p:nvSpPr>
        <p:spPr>
          <a:xfrm>
            <a:off x="13136880" y="1943100"/>
            <a:ext cx="432816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Segoe UI"/>
              </a:rPr>
              <a:t>Sentence starters: </a:t>
            </a:r>
            <a:r>
              <a:rPr lang="en-US" sz="2000">
                <a:cs typeface="Segoe UI"/>
              </a:rPr>
              <a:t>​</a:t>
            </a:r>
          </a:p>
          <a:p>
            <a:r>
              <a:rPr lang="en-US" sz="2000">
                <a:cs typeface="Segoe UI"/>
              </a:rPr>
              <a:t>"I believe it's important because..."​</a:t>
            </a:r>
          </a:p>
          <a:p>
            <a:r>
              <a:rPr lang="en-US" sz="2000">
                <a:cs typeface="Segoe UI"/>
              </a:rPr>
              <a:t>"One of the key reasons it's important is..."​</a:t>
            </a:r>
          </a:p>
          <a:p>
            <a:r>
              <a:rPr lang="en-US" sz="2000">
                <a:cs typeface="Segoe UI"/>
              </a:rPr>
              <a:t>"In my opinion, it's crucial because..."​</a:t>
            </a:r>
          </a:p>
          <a:p>
            <a:r>
              <a:rPr lang="en-US" sz="2000">
                <a:cs typeface="Segoe UI"/>
              </a:rPr>
              <a:t>"It matters because..."​</a:t>
            </a:r>
          </a:p>
          <a:p>
            <a:r>
              <a:rPr lang="en-US" sz="2000">
                <a:cs typeface="Segoe UI"/>
              </a:rPr>
              <a:t>​</a:t>
            </a:r>
          </a:p>
          <a:p>
            <a:r>
              <a:rPr lang="en-US" sz="2000" b="1">
                <a:cs typeface="Segoe UI"/>
              </a:rPr>
              <a:t>Justification sentence starters:</a:t>
            </a:r>
            <a:r>
              <a:rPr lang="en-US" sz="2000">
                <a:cs typeface="Segoe UI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It can be argued that...​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The primary reason for this is...​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This is supported by the fact that...​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One key factor to consider is...​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A clear justification for this is...​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This decision is based on...​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Given that...​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Evidence suggests that...​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>
                <a:cs typeface="Arial"/>
              </a:rPr>
              <a:t>From my perspective, it is clear that...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Trazo grueso ondulado amarillo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Trazo grueso ondulado amarillo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73582" y="2461101"/>
            <a:ext cx="16230600" cy="407803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QUESTION BOXES</a:t>
            </a:r>
          </a:p>
          <a:p>
            <a:pPr algn="ctr">
              <a:lnSpc>
                <a:spcPts val="10560"/>
              </a:lnSpc>
            </a:pPr>
            <a:endParaRPr lang="en-US" sz="960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  <a:p>
            <a:pPr algn="ctr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</a:rPr>
              <a:t>Introduce the question box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838" y="192028"/>
            <a:ext cx="11484054" cy="9797130"/>
          </a:xfrm>
          <a:custGeom>
            <a:avLst/>
            <a:gdLst/>
            <a:ahLst/>
            <a:cxnLst/>
            <a:rect l="l" t="t" r="r" b="b"/>
            <a:pathLst>
              <a:path w="11484054" h="9797130">
                <a:moveTo>
                  <a:pt x="0" y="0"/>
                </a:moveTo>
                <a:lnTo>
                  <a:pt x="11484054" y="0"/>
                </a:lnTo>
                <a:lnTo>
                  <a:pt x="11484054" y="9797131"/>
                </a:lnTo>
                <a:lnTo>
                  <a:pt x="0" y="9797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7717-EE46-DEFD-A14F-4133F9BD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171956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6000">
                <a:ea typeface="Calibri"/>
                <a:cs typeface="Calibri"/>
              </a:rPr>
              <a:t>Title – Sexual consent and the law</a:t>
            </a:r>
            <a:endParaRPr lang="en-US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CD15-9D74-1EBF-3574-CB666F33F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94560"/>
            <a:ext cx="6522720" cy="6918643"/>
          </a:xfrm>
          <a:ln w="5715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ea typeface="Calibri"/>
                <a:cs typeface="Calibri"/>
              </a:rPr>
              <a:t>In today's lesson we will:</a:t>
            </a:r>
          </a:p>
          <a:p>
            <a:r>
              <a:rPr lang="en-US" sz="4000">
                <a:ea typeface="Calibri"/>
                <a:cs typeface="Calibri"/>
              </a:rPr>
              <a:t>Understand the importance of consent </a:t>
            </a:r>
          </a:p>
          <a:p>
            <a:endParaRPr lang="en-US" sz="4000">
              <a:ea typeface="Calibri"/>
              <a:cs typeface="Calibri"/>
            </a:endParaRPr>
          </a:p>
          <a:p>
            <a:r>
              <a:rPr lang="en-US" sz="4000">
                <a:ea typeface="Calibri"/>
                <a:cs typeface="Calibri"/>
              </a:rPr>
              <a:t>Be able to explain what consent is and what it is not</a:t>
            </a:r>
          </a:p>
          <a:p>
            <a:endParaRPr lang="en-US" sz="4000">
              <a:ea typeface="Calibri"/>
              <a:cs typeface="Calibri"/>
            </a:endParaRPr>
          </a:p>
          <a:p>
            <a:r>
              <a:rPr lang="en-US" sz="4000">
                <a:ea typeface="Calibri"/>
                <a:cs typeface="Calibri"/>
              </a:rPr>
              <a:t>Understand what we need to ask consent for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BFC8D-101A-089D-D47D-212995948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280" y="7985760"/>
            <a:ext cx="3261360" cy="166084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800" b="1">
                <a:ea typeface="Calibri"/>
                <a:cs typeface="Calibri"/>
              </a:rPr>
              <a:t>Today's big question 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2D81AF-9A47-019E-6798-B80FB8E86FA4}"/>
              </a:ext>
            </a:extLst>
          </p:cNvPr>
          <p:cNvSpPr txBox="1">
            <a:spLocks/>
          </p:cNvSpPr>
          <p:nvPr/>
        </p:nvSpPr>
        <p:spPr>
          <a:xfrm>
            <a:off x="12313920" y="274638"/>
            <a:ext cx="542544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>
                <a:ea typeface="Calibri"/>
                <a:cs typeface="Calibri"/>
              </a:rPr>
              <a:t>Date: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502C02-5910-EA72-DAC7-A94E0AFA45BC}"/>
              </a:ext>
            </a:extLst>
          </p:cNvPr>
          <p:cNvSpPr txBox="1">
            <a:spLocks/>
          </p:cNvSpPr>
          <p:nvPr/>
        </p:nvSpPr>
        <p:spPr>
          <a:xfrm>
            <a:off x="10683240" y="7985760"/>
            <a:ext cx="7284720" cy="2026603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ea typeface="Calibri"/>
                <a:cs typeface="Calibri"/>
              </a:rPr>
              <a:t>Why do we need to know about consent?</a:t>
            </a:r>
          </a:p>
        </p:txBody>
      </p:sp>
      <p:pic>
        <p:nvPicPr>
          <p:cNvPr id="9" name="Picture 8" descr="What is consent? Under what circumstances can it be given?">
            <a:extLst>
              <a:ext uri="{FF2B5EF4-FFF2-40B4-BE49-F238E27FC236}">
                <a16:creationId xmlns:a16="http://schemas.microsoft.com/office/drawing/2014/main" id="{739BA6AE-08A3-99F1-D7CC-B33BE25E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1941899"/>
            <a:ext cx="10637520" cy="53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1882" y="2561982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4635" y="1399706"/>
            <a:ext cx="17298407" cy="6486903"/>
          </a:xfrm>
          <a:custGeom>
            <a:avLst/>
            <a:gdLst/>
            <a:ahLst/>
            <a:cxnLst/>
            <a:rect l="l" t="t" r="r" b="b"/>
            <a:pathLst>
              <a:path w="17298407" h="6486903">
                <a:moveTo>
                  <a:pt x="0" y="0"/>
                </a:moveTo>
                <a:lnTo>
                  <a:pt x="17298407" y="0"/>
                </a:lnTo>
                <a:lnTo>
                  <a:pt x="17298407" y="6486902"/>
                </a:lnTo>
                <a:lnTo>
                  <a:pt x="0" y="64869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53205" y="4262376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53205" y="1626481"/>
            <a:ext cx="13140893" cy="6033353"/>
          </a:xfrm>
          <a:custGeom>
            <a:avLst/>
            <a:gdLst/>
            <a:ahLst/>
            <a:cxnLst/>
            <a:rect l="l" t="t" r="r" b="b"/>
            <a:pathLst>
              <a:path w="13140893" h="6033353">
                <a:moveTo>
                  <a:pt x="0" y="0"/>
                </a:moveTo>
                <a:lnTo>
                  <a:pt x="13140893" y="0"/>
                </a:lnTo>
                <a:lnTo>
                  <a:pt x="13140893" y="6033352"/>
                </a:lnTo>
                <a:lnTo>
                  <a:pt x="0" y="60333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Trazo grueso ondulado amarillo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Trazo grueso ondulado amarillo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0327" y="3922744"/>
            <a:ext cx="4744528" cy="4114800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0" y="0"/>
                </a:moveTo>
                <a:lnTo>
                  <a:pt x="4744528" y="0"/>
                </a:lnTo>
                <a:lnTo>
                  <a:pt x="47445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71736" y="4054913"/>
            <a:ext cx="4744528" cy="4114800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0" y="0"/>
                </a:moveTo>
                <a:lnTo>
                  <a:pt x="4744528" y="0"/>
                </a:lnTo>
                <a:lnTo>
                  <a:pt x="47445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03364" y="4054913"/>
            <a:ext cx="4744528" cy="4114800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0" y="0"/>
                </a:moveTo>
                <a:lnTo>
                  <a:pt x="4744529" y="0"/>
                </a:lnTo>
                <a:lnTo>
                  <a:pt x="4744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54141" y="798544"/>
            <a:ext cx="9585956" cy="1853065"/>
            <a:chOff x="0" y="0"/>
            <a:chExt cx="2524696" cy="4880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4696" cy="488050"/>
            </a:xfrm>
            <a:custGeom>
              <a:avLst/>
              <a:gdLst/>
              <a:ahLst/>
              <a:cxnLst/>
              <a:rect l="l" t="t" r="r" b="b"/>
              <a:pathLst>
                <a:path w="2524696" h="488050">
                  <a:moveTo>
                    <a:pt x="41189" y="0"/>
                  </a:moveTo>
                  <a:lnTo>
                    <a:pt x="2483507" y="0"/>
                  </a:lnTo>
                  <a:cubicBezTo>
                    <a:pt x="2506255" y="0"/>
                    <a:pt x="2524696" y="18441"/>
                    <a:pt x="2524696" y="41189"/>
                  </a:cubicBezTo>
                  <a:lnTo>
                    <a:pt x="2524696" y="446861"/>
                  </a:lnTo>
                  <a:cubicBezTo>
                    <a:pt x="2524696" y="469609"/>
                    <a:pt x="2506255" y="488050"/>
                    <a:pt x="2483507" y="488050"/>
                  </a:cubicBezTo>
                  <a:lnTo>
                    <a:pt x="41189" y="488050"/>
                  </a:lnTo>
                  <a:cubicBezTo>
                    <a:pt x="18441" y="488050"/>
                    <a:pt x="0" y="469609"/>
                    <a:pt x="0" y="446861"/>
                  </a:cubicBezTo>
                  <a:lnTo>
                    <a:pt x="0" y="41189"/>
                  </a:lnTo>
                  <a:cubicBezTo>
                    <a:pt x="0" y="18441"/>
                    <a:pt x="18441" y="0"/>
                    <a:pt x="41189" y="0"/>
                  </a:cubicBezTo>
                  <a:close/>
                </a:path>
              </a:pathLst>
            </a:custGeom>
            <a:solidFill>
              <a:srgbClr val="F0D90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24696" cy="52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06683" y="1152217"/>
            <a:ext cx="108632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today’s session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4798" y="5701061"/>
            <a:ext cx="4580058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 spc="-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why...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3971" y="5701061"/>
            <a:ext cx="4580058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4200" b="1" spc="-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what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73145" y="5701061"/>
            <a:ext cx="4580058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4200" b="1" spc="-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how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Trazo grueso ondulado amarillo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Trazo grueso ondulado amarillo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5005" y="1261796"/>
            <a:ext cx="17177989" cy="7763408"/>
          </a:xfrm>
          <a:custGeom>
            <a:avLst/>
            <a:gdLst/>
            <a:ahLst/>
            <a:cxnLst/>
            <a:rect l="l" t="t" r="r" b="b"/>
            <a:pathLst>
              <a:path w="17177989" h="7763408">
                <a:moveTo>
                  <a:pt x="0" y="0"/>
                </a:moveTo>
                <a:lnTo>
                  <a:pt x="17177990" y="0"/>
                </a:lnTo>
                <a:lnTo>
                  <a:pt x="17177990" y="7763408"/>
                </a:lnTo>
                <a:lnTo>
                  <a:pt x="0" y="77634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ign&#10;&#10;AI-generated content may be incorrect.">
            <a:extLst>
              <a:ext uri="{FF2B5EF4-FFF2-40B4-BE49-F238E27FC236}">
                <a16:creationId xmlns:a16="http://schemas.microsoft.com/office/drawing/2014/main" id="{1EB6F3AE-6F64-E24C-CF6B-0CB0C130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" y="1390650"/>
            <a:ext cx="11108055" cy="720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C69F3-B793-5B7D-6A20-2EC630D80034}"/>
              </a:ext>
            </a:extLst>
          </p:cNvPr>
          <p:cNvSpPr txBox="1"/>
          <p:nvPr/>
        </p:nvSpPr>
        <p:spPr>
          <a:xfrm>
            <a:off x="12181398" y="2565620"/>
            <a:ext cx="559308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ea typeface="Calibri"/>
                <a:cs typeface="Calibri"/>
              </a:rPr>
              <a:t>AT THE BOTTOM OF PAGE 5, USE THE SPACE AROUND THE WORD CONSENT, TO ADD AS MANY DIFFERENT TERMS/ WORDS THAT YOU CAN THINK OF  LINK TO CONSENT </a:t>
            </a:r>
          </a:p>
        </p:txBody>
      </p:sp>
    </p:spTree>
    <p:extLst>
      <p:ext uri="{BB962C8B-B14F-4D97-AF65-F5344CB8AC3E}">
        <p14:creationId xmlns:p14="http://schemas.microsoft.com/office/powerpoint/2010/main" val="89974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83888">
            <a:off x="15804645" y="5661472"/>
            <a:ext cx="2909310" cy="6226150"/>
          </a:xfrm>
          <a:custGeom>
            <a:avLst/>
            <a:gdLst/>
            <a:ahLst/>
            <a:cxnLst/>
            <a:rect l="l" t="t" r="r" b="b"/>
            <a:pathLst>
              <a:path w="2909310" h="6226150">
                <a:moveTo>
                  <a:pt x="0" y="0"/>
                </a:moveTo>
                <a:lnTo>
                  <a:pt x="2909310" y="0"/>
                </a:lnTo>
                <a:lnTo>
                  <a:pt x="2909310" y="6226149"/>
                </a:lnTo>
                <a:lnTo>
                  <a:pt x="0" y="6226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33345" y="1096701"/>
            <a:ext cx="7965635" cy="2475186"/>
            <a:chOff x="0" y="0"/>
            <a:chExt cx="3627015" cy="11270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27015" cy="1127034"/>
            </a:xfrm>
            <a:custGeom>
              <a:avLst/>
              <a:gdLst/>
              <a:ahLst/>
              <a:cxnLst/>
              <a:rect l="l" t="t" r="r" b="b"/>
              <a:pathLst>
                <a:path w="3627015" h="1127034">
                  <a:moveTo>
                    <a:pt x="33045" y="0"/>
                  </a:moveTo>
                  <a:lnTo>
                    <a:pt x="3593970" y="0"/>
                  </a:lnTo>
                  <a:cubicBezTo>
                    <a:pt x="3612221" y="0"/>
                    <a:pt x="3627015" y="14795"/>
                    <a:pt x="3627015" y="33045"/>
                  </a:cubicBezTo>
                  <a:lnTo>
                    <a:pt x="3627015" y="1093988"/>
                  </a:lnTo>
                  <a:cubicBezTo>
                    <a:pt x="3627015" y="1112239"/>
                    <a:pt x="3612221" y="1127034"/>
                    <a:pt x="3593970" y="1127034"/>
                  </a:cubicBezTo>
                  <a:lnTo>
                    <a:pt x="33045" y="1127034"/>
                  </a:lnTo>
                  <a:cubicBezTo>
                    <a:pt x="14795" y="1127034"/>
                    <a:pt x="0" y="1112239"/>
                    <a:pt x="0" y="1093988"/>
                  </a:cubicBezTo>
                  <a:lnTo>
                    <a:pt x="0" y="33045"/>
                  </a:lnTo>
                  <a:cubicBezTo>
                    <a:pt x="0" y="14795"/>
                    <a:pt x="14795" y="0"/>
                    <a:pt x="3304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3627015" cy="11365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3170424"/>
            <a:ext cx="5493957" cy="4345448"/>
            <a:chOff x="0" y="0"/>
            <a:chExt cx="2501579" cy="19786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01579" cy="1978625"/>
            </a:xfrm>
            <a:custGeom>
              <a:avLst/>
              <a:gdLst/>
              <a:ahLst/>
              <a:cxnLst/>
              <a:rect l="l" t="t" r="r" b="b"/>
              <a:pathLst>
                <a:path w="2501579" h="1978625">
                  <a:moveTo>
                    <a:pt x="47912" y="0"/>
                  </a:moveTo>
                  <a:lnTo>
                    <a:pt x="2453667" y="0"/>
                  </a:lnTo>
                  <a:cubicBezTo>
                    <a:pt x="2480128" y="0"/>
                    <a:pt x="2501579" y="21451"/>
                    <a:pt x="2501579" y="47912"/>
                  </a:cubicBezTo>
                  <a:lnTo>
                    <a:pt x="2501579" y="1930714"/>
                  </a:lnTo>
                  <a:cubicBezTo>
                    <a:pt x="2501579" y="1957175"/>
                    <a:pt x="2480128" y="1978625"/>
                    <a:pt x="2453667" y="1978625"/>
                  </a:cubicBezTo>
                  <a:lnTo>
                    <a:pt x="47912" y="1978625"/>
                  </a:lnTo>
                  <a:cubicBezTo>
                    <a:pt x="21451" y="1978625"/>
                    <a:pt x="0" y="1957175"/>
                    <a:pt x="0" y="1930714"/>
                  </a:cubicBezTo>
                  <a:lnTo>
                    <a:pt x="0" y="47912"/>
                  </a:lnTo>
                  <a:cubicBezTo>
                    <a:pt x="0" y="21451"/>
                    <a:pt x="21451" y="0"/>
                    <a:pt x="47912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501579" cy="19881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65191" y="3571887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2" y="0"/>
                </a:lnTo>
                <a:lnTo>
                  <a:pt x="912582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166017" y="4077627"/>
            <a:ext cx="51641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382760" y="1603609"/>
            <a:ext cx="2899314" cy="1309640"/>
          </a:xfrm>
          <a:custGeom>
            <a:avLst/>
            <a:gdLst/>
            <a:ahLst/>
            <a:cxnLst/>
            <a:rect l="l" t="t" r="r" b="b"/>
            <a:pathLst>
              <a:path w="2899314" h="1309640">
                <a:moveTo>
                  <a:pt x="0" y="0"/>
                </a:moveTo>
                <a:lnTo>
                  <a:pt x="2899314" y="0"/>
                </a:lnTo>
                <a:lnTo>
                  <a:pt x="2899314" y="1309640"/>
                </a:lnTo>
                <a:lnTo>
                  <a:pt x="0" y="1309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V="1">
            <a:off x="4171825" y="7658747"/>
            <a:ext cx="2899314" cy="1309640"/>
          </a:xfrm>
          <a:custGeom>
            <a:avLst/>
            <a:gdLst/>
            <a:ahLst/>
            <a:cxnLst/>
            <a:rect l="l" t="t" r="r" b="b"/>
            <a:pathLst>
              <a:path w="2899314" h="1309640">
                <a:moveTo>
                  <a:pt x="0" y="1309640"/>
                </a:moveTo>
                <a:lnTo>
                  <a:pt x="2899314" y="1309640"/>
                </a:lnTo>
                <a:lnTo>
                  <a:pt x="2899314" y="0"/>
                </a:lnTo>
                <a:lnTo>
                  <a:pt x="0" y="0"/>
                </a:lnTo>
                <a:lnTo>
                  <a:pt x="0" y="130964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333345" y="4058577"/>
            <a:ext cx="7965635" cy="2475186"/>
            <a:chOff x="0" y="0"/>
            <a:chExt cx="3627015" cy="11270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27015" cy="1127034"/>
            </a:xfrm>
            <a:custGeom>
              <a:avLst/>
              <a:gdLst/>
              <a:ahLst/>
              <a:cxnLst/>
              <a:rect l="l" t="t" r="r" b="b"/>
              <a:pathLst>
                <a:path w="3627015" h="1127034">
                  <a:moveTo>
                    <a:pt x="33045" y="0"/>
                  </a:moveTo>
                  <a:lnTo>
                    <a:pt x="3593970" y="0"/>
                  </a:lnTo>
                  <a:cubicBezTo>
                    <a:pt x="3612221" y="0"/>
                    <a:pt x="3627015" y="14795"/>
                    <a:pt x="3627015" y="33045"/>
                  </a:cubicBezTo>
                  <a:lnTo>
                    <a:pt x="3627015" y="1093988"/>
                  </a:lnTo>
                  <a:cubicBezTo>
                    <a:pt x="3627015" y="1112239"/>
                    <a:pt x="3612221" y="1127034"/>
                    <a:pt x="3593970" y="1127034"/>
                  </a:cubicBezTo>
                  <a:lnTo>
                    <a:pt x="33045" y="1127034"/>
                  </a:lnTo>
                  <a:cubicBezTo>
                    <a:pt x="14795" y="1127034"/>
                    <a:pt x="0" y="1112239"/>
                    <a:pt x="0" y="1093988"/>
                  </a:cubicBezTo>
                  <a:lnTo>
                    <a:pt x="0" y="33045"/>
                  </a:lnTo>
                  <a:cubicBezTo>
                    <a:pt x="0" y="14795"/>
                    <a:pt x="14795" y="0"/>
                    <a:pt x="3304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3627015" cy="11365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33345" y="7004298"/>
            <a:ext cx="7950395" cy="2673306"/>
            <a:chOff x="0" y="0"/>
            <a:chExt cx="3627015" cy="11270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7015" cy="1127034"/>
            </a:xfrm>
            <a:custGeom>
              <a:avLst/>
              <a:gdLst/>
              <a:ahLst/>
              <a:cxnLst/>
              <a:rect l="l" t="t" r="r" b="b"/>
              <a:pathLst>
                <a:path w="3627015" h="1127034">
                  <a:moveTo>
                    <a:pt x="33045" y="0"/>
                  </a:moveTo>
                  <a:lnTo>
                    <a:pt x="3593970" y="0"/>
                  </a:lnTo>
                  <a:cubicBezTo>
                    <a:pt x="3612221" y="0"/>
                    <a:pt x="3627015" y="14795"/>
                    <a:pt x="3627015" y="33045"/>
                  </a:cubicBezTo>
                  <a:lnTo>
                    <a:pt x="3627015" y="1093988"/>
                  </a:lnTo>
                  <a:cubicBezTo>
                    <a:pt x="3627015" y="1112239"/>
                    <a:pt x="3612221" y="1127034"/>
                    <a:pt x="3593970" y="1127034"/>
                  </a:cubicBezTo>
                  <a:lnTo>
                    <a:pt x="33045" y="1127034"/>
                  </a:lnTo>
                  <a:cubicBezTo>
                    <a:pt x="14795" y="1127034"/>
                    <a:pt x="0" y="1112239"/>
                    <a:pt x="0" y="1093988"/>
                  </a:cubicBezTo>
                  <a:lnTo>
                    <a:pt x="0" y="33045"/>
                  </a:lnTo>
                  <a:cubicBezTo>
                    <a:pt x="0" y="14795"/>
                    <a:pt x="14795" y="0"/>
                    <a:pt x="3304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3627015" cy="113655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077773" y="4987988"/>
            <a:ext cx="1556866" cy="710320"/>
          </a:xfrm>
          <a:custGeom>
            <a:avLst/>
            <a:gdLst/>
            <a:ahLst/>
            <a:cxnLst/>
            <a:rect l="l" t="t" r="r" b="b"/>
            <a:pathLst>
              <a:path w="1556866" h="710320">
                <a:moveTo>
                  <a:pt x="0" y="0"/>
                </a:moveTo>
                <a:lnTo>
                  <a:pt x="1556866" y="0"/>
                </a:lnTo>
                <a:lnTo>
                  <a:pt x="1556866" y="710320"/>
                </a:lnTo>
                <a:lnTo>
                  <a:pt x="0" y="7103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683888">
            <a:off x="-602227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343506" y="-685341"/>
            <a:ext cx="3664013" cy="3564086"/>
          </a:xfrm>
          <a:custGeom>
            <a:avLst/>
            <a:gdLst/>
            <a:ahLst/>
            <a:cxnLst/>
            <a:rect l="l" t="t" r="r" b="b"/>
            <a:pathLst>
              <a:path w="3664013" h="3564086">
                <a:moveTo>
                  <a:pt x="0" y="0"/>
                </a:moveTo>
                <a:lnTo>
                  <a:pt x="3664013" y="0"/>
                </a:lnTo>
                <a:lnTo>
                  <a:pt x="3664013" y="3564085"/>
                </a:lnTo>
                <a:lnTo>
                  <a:pt x="0" y="35640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69040" y="4987818"/>
            <a:ext cx="5152573" cy="236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35"/>
              </a:lnSpc>
              <a:spcBef>
                <a:spcPct val="0"/>
              </a:spcBef>
            </a:pPr>
            <a:r>
              <a:rPr lang="en-US" sz="4500" spc="-4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WHY IS IT SO IMPORTANT?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3200" spc="-45">
                <a:solidFill>
                  <a:srgbClr val="000000"/>
                </a:solidFill>
                <a:latin typeface="DM Sans"/>
                <a:ea typeface="DM Sans"/>
                <a:cs typeface="DM Sans"/>
              </a:rPr>
              <a:t>What are these terms?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3925" y="4136964"/>
            <a:ext cx="4418492" cy="8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68"/>
              </a:lnSpc>
              <a:spcBef>
                <a:spcPct val="0"/>
              </a:spcBef>
            </a:pPr>
            <a:r>
              <a:rPr lang="en-US" sz="4762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CONSENT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DA361D-68D8-EA2A-F09E-B747B2B760F5}"/>
              </a:ext>
            </a:extLst>
          </p:cNvPr>
          <p:cNvSpPr txBox="1"/>
          <p:nvPr/>
        </p:nvSpPr>
        <p:spPr>
          <a:xfrm>
            <a:off x="7305260" y="1093304"/>
            <a:ext cx="8017565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474747"/>
                </a:solidFill>
                <a:ea typeface="+mn-lt"/>
                <a:cs typeface="+mn-lt"/>
              </a:rPr>
              <a:t>Treating someone with respect means: • </a:t>
            </a:r>
            <a:r>
              <a:rPr lang="en-US" sz="2800">
                <a:solidFill>
                  <a:srgbClr val="040C28"/>
                </a:solidFill>
                <a:ea typeface="+mn-lt"/>
                <a:cs typeface="+mn-lt"/>
              </a:rPr>
              <a:t>showing regard for their abilities and worth</a:t>
            </a:r>
            <a:r>
              <a:rPr lang="en-US" sz="2800">
                <a:solidFill>
                  <a:srgbClr val="474747"/>
                </a:solidFill>
                <a:ea typeface="+mn-lt"/>
                <a:cs typeface="+mn-lt"/>
              </a:rPr>
              <a:t> • valuing their feelings and their views, even if you don't necessarily agree with them • accepting them on an equal basis and giving them the same consideration you would expect for yourself. Respect begins with oneself.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369282" y="1172251"/>
            <a:ext cx="7955545" cy="25061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ts val="10035"/>
              </a:lnSpc>
              <a:spcBef>
                <a:spcPct val="0"/>
              </a:spcBef>
            </a:pPr>
            <a:r>
              <a:rPr lang="en-US" sz="7150" i="1" spc="-7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RESPECT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10035"/>
              </a:lnSpc>
              <a:spcBef>
                <a:spcPct val="0"/>
              </a:spcBef>
            </a:pPr>
            <a:endParaRPr lang="en-US" sz="7150" i="1" spc="-71">
              <a:solidFill>
                <a:srgbClr val="000000"/>
              </a:solidFill>
              <a:latin typeface="DM Sans Italics"/>
              <a:ea typeface="DM Sans Italics"/>
              <a:cs typeface="DM Sans Itali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321414-610B-6E28-ECC1-81B93DC97021}"/>
              </a:ext>
            </a:extLst>
          </p:cNvPr>
          <p:cNvGrpSpPr/>
          <p:nvPr/>
        </p:nvGrpSpPr>
        <p:grpSpPr>
          <a:xfrm>
            <a:off x="7345680" y="4007178"/>
            <a:ext cx="7968540" cy="2700267"/>
            <a:chOff x="7345680" y="4266258"/>
            <a:chExt cx="7968540" cy="2700267"/>
          </a:xfrm>
        </p:grpSpPr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79B0259A-8372-5819-0F31-934FD3F31CDE}"/>
                </a:ext>
              </a:extLst>
            </p:cNvPr>
            <p:cNvGrpSpPr/>
            <p:nvPr/>
          </p:nvGrpSpPr>
          <p:grpSpPr>
            <a:xfrm>
              <a:off x="7348585" y="4266258"/>
              <a:ext cx="7965635" cy="2526586"/>
              <a:chOff x="0" y="-9525"/>
              <a:chExt cx="3627015" cy="1150438"/>
            </a:xfrm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1B485CDD-9B6B-A2A4-6F7A-353A513CB95F}"/>
                  </a:ext>
                </a:extLst>
              </p:cNvPr>
              <p:cNvSpPr/>
              <p:nvPr/>
            </p:nvSpPr>
            <p:spPr>
              <a:xfrm>
                <a:off x="0" y="13879"/>
                <a:ext cx="3627015" cy="1127034"/>
              </a:xfrm>
              <a:custGeom>
                <a:avLst/>
                <a:gdLst/>
                <a:ahLst/>
                <a:cxnLst/>
                <a:rect l="l" t="t" r="r" b="b"/>
                <a:pathLst>
                  <a:path w="3627015" h="1127034">
                    <a:moveTo>
                      <a:pt x="33045" y="0"/>
                    </a:moveTo>
                    <a:lnTo>
                      <a:pt x="3593970" y="0"/>
                    </a:lnTo>
                    <a:cubicBezTo>
                      <a:pt x="3612221" y="0"/>
                      <a:pt x="3627015" y="14795"/>
                      <a:pt x="3627015" y="33045"/>
                    </a:cubicBezTo>
                    <a:lnTo>
                      <a:pt x="3627015" y="1093988"/>
                    </a:lnTo>
                    <a:cubicBezTo>
                      <a:pt x="3627015" y="1112239"/>
                      <a:pt x="3612221" y="1127034"/>
                      <a:pt x="3593970" y="1127034"/>
                    </a:cubicBezTo>
                    <a:lnTo>
                      <a:pt x="33045" y="1127034"/>
                    </a:lnTo>
                    <a:cubicBezTo>
                      <a:pt x="14795" y="1127034"/>
                      <a:pt x="0" y="1112239"/>
                      <a:pt x="0" y="1093988"/>
                    </a:cubicBezTo>
                    <a:lnTo>
                      <a:pt x="0" y="33045"/>
                    </a:lnTo>
                    <a:cubicBezTo>
                      <a:pt x="0" y="14795"/>
                      <a:pt x="14795" y="0"/>
                      <a:pt x="33045" y="0"/>
                    </a:cubicBezTo>
                    <a:close/>
                  </a:path>
                </a:pathLst>
              </a:custGeom>
              <a:solidFill>
                <a:srgbClr val="FFFEF7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1" name="TextBox 16">
                <a:extLst>
                  <a:ext uri="{FF2B5EF4-FFF2-40B4-BE49-F238E27FC236}">
                    <a16:creationId xmlns:a16="http://schemas.microsoft.com/office/drawing/2014/main" id="{269DA4F8-7FB1-5B01-A930-6BA9ABDE754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3627015" cy="1136559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7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D4F8C8-04F7-0513-9A29-B74BFF7EDE2D}"/>
                </a:ext>
              </a:extLst>
            </p:cNvPr>
            <p:cNvSpPr txBox="1"/>
            <p:nvPr/>
          </p:nvSpPr>
          <p:spPr>
            <a:xfrm>
              <a:off x="7345680" y="4411980"/>
              <a:ext cx="7940040" cy="2554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rgbClr val="344054"/>
                  </a:solidFill>
                  <a:latin typeface="Source Sans 3"/>
                </a:rPr>
                <a:t>Body autonomy is based on the principle that everyone, regardless of their gender, sexuality and body, should be able to make informed decisions about their body, health and wellbeing.</a:t>
              </a:r>
              <a:endParaRPr lang="en-US" sz="3200">
                <a:ea typeface="Calibri"/>
                <a:cs typeface="Calibri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332195" y="4060233"/>
            <a:ext cx="7953769" cy="23307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335"/>
              </a:lnSpc>
              <a:spcBef>
                <a:spcPct val="0"/>
              </a:spcBef>
            </a:pPr>
            <a:r>
              <a:rPr lang="en-US" sz="6650" i="1" spc="-66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BODY AUTONOMY</a:t>
            </a:r>
          </a:p>
          <a:p>
            <a:pPr algn="ctr">
              <a:lnSpc>
                <a:spcPts val="9335"/>
              </a:lnSpc>
              <a:spcBef>
                <a:spcPct val="0"/>
              </a:spcBef>
            </a:pPr>
            <a:endParaRPr lang="en-US" sz="6650" i="1" spc="-66">
              <a:solidFill>
                <a:srgbClr val="000000"/>
              </a:solidFill>
              <a:latin typeface="DM Sans Italics"/>
              <a:ea typeface="DM Sans Italics"/>
              <a:cs typeface="DM Sans Itali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84E333-A865-5ABE-25E7-3C3B266B2C91}"/>
              </a:ext>
            </a:extLst>
          </p:cNvPr>
          <p:cNvSpPr txBox="1"/>
          <p:nvPr/>
        </p:nvSpPr>
        <p:spPr>
          <a:xfrm>
            <a:off x="7345680" y="7185660"/>
            <a:ext cx="794004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40C28"/>
                </a:solidFill>
                <a:latin typeface="Google Sans"/>
              </a:rPr>
              <a:t>To make a choice about whether or not to take part in the sexual activity at the time in question</a:t>
            </a:r>
            <a:r>
              <a:rPr lang="en-US" sz="2800">
                <a:solidFill>
                  <a:srgbClr val="1F1F1F"/>
                </a:solidFill>
                <a:latin typeface="Google Sans"/>
              </a:rPr>
              <a:t>. Choice links to if the person has the mental capacity and whether they are in a position to make that choice freely, and they are not constrained in any way.</a:t>
            </a:r>
            <a:endParaRPr lang="en-US" sz="2800"/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17DFB310-6F9D-3E6E-B54C-0A0DA085450E}"/>
              </a:ext>
            </a:extLst>
          </p:cNvPr>
          <p:cNvSpPr txBox="1"/>
          <p:nvPr/>
        </p:nvSpPr>
        <p:spPr>
          <a:xfrm>
            <a:off x="7347435" y="7169193"/>
            <a:ext cx="7953769" cy="23307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335"/>
              </a:lnSpc>
              <a:spcBef>
                <a:spcPct val="0"/>
              </a:spcBef>
            </a:pPr>
            <a:r>
              <a:rPr lang="en-US" sz="6650" i="1" spc="-66">
                <a:latin typeface="DM Sans Italics"/>
              </a:rPr>
              <a:t>CHOICE</a:t>
            </a:r>
          </a:p>
          <a:p>
            <a:pPr algn="ctr">
              <a:lnSpc>
                <a:spcPts val="9335"/>
              </a:lnSpc>
              <a:spcBef>
                <a:spcPct val="0"/>
              </a:spcBef>
            </a:pPr>
            <a:endParaRPr lang="en-US" sz="6650" i="1" spc="-66">
              <a:solidFill>
                <a:srgbClr val="000000"/>
              </a:solidFill>
              <a:latin typeface="DM Sans Italics"/>
              <a:ea typeface="DM Sans Italics"/>
              <a:cs typeface="DM Sans Italics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301A6512-F730-CFBA-82D1-B608E3ABF018}"/>
              </a:ext>
            </a:extLst>
          </p:cNvPr>
          <p:cNvSpPr txBox="1"/>
          <p:nvPr/>
        </p:nvSpPr>
        <p:spPr>
          <a:xfrm>
            <a:off x="1413924" y="3253043"/>
            <a:ext cx="4418492" cy="77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68"/>
              </a:lnSpc>
              <a:spcBef>
                <a:spcPct val="0"/>
              </a:spcBef>
            </a:pPr>
            <a:r>
              <a:rPr lang="en-US" sz="4750" b="1">
                <a:solidFill>
                  <a:srgbClr val="000000"/>
                </a:solidFill>
                <a:latin typeface="Repo Bold Bold"/>
                <a:ea typeface="Repo Bold Bold"/>
                <a:cs typeface="Repo Bold Bold"/>
                <a:sym typeface="Repo Bold Bold"/>
              </a:rPr>
              <a:t>Discussion</a:t>
            </a:r>
            <a:endParaRPr lang="en-US" sz="4762" b="1">
              <a:solidFill>
                <a:srgbClr val="000000"/>
              </a:solidFill>
              <a:latin typeface="Repo Bold Bold"/>
              <a:ea typeface="Repo Bold Bold"/>
              <a:cs typeface="Repo Bold Bold"/>
              <a:sym typeface="Repo Bold Bold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C5F50E1C-2126-ACB3-DE11-BD15BE87D057}"/>
              </a:ext>
            </a:extLst>
          </p:cNvPr>
          <p:cNvSpPr txBox="1"/>
          <p:nvPr/>
        </p:nvSpPr>
        <p:spPr>
          <a:xfrm>
            <a:off x="1576456" y="8744023"/>
            <a:ext cx="3251111" cy="1369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5400" b="1">
                <a:solidFill>
                  <a:srgbClr val="000000"/>
                </a:solidFill>
                <a:latin typeface="Repo Bold Bold"/>
                <a:sym typeface="Repo Bold Bold"/>
              </a:rPr>
              <a:t>PAGE 6</a:t>
            </a:r>
            <a:endParaRPr lang="en-US" sz="5400">
              <a:ea typeface="Calibri"/>
              <a:cs typeface="Calibri"/>
            </a:endParaRPr>
          </a:p>
          <a:p>
            <a:pPr algn="ctr">
              <a:lnSpc>
                <a:spcPts val="5561"/>
              </a:lnSpc>
              <a:spcBef>
                <a:spcPct val="0"/>
              </a:spcBef>
            </a:pPr>
            <a:endParaRPr lang="en-US" sz="3950" b="1">
              <a:solidFill>
                <a:srgbClr val="000000"/>
              </a:solidFill>
              <a:latin typeface="Repo Bold Bold"/>
              <a:ea typeface="Repo Bold Bold"/>
              <a:cs typeface="Repo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2463" y="1197070"/>
            <a:ext cx="16609240" cy="8194260"/>
          </a:xfrm>
          <a:custGeom>
            <a:avLst/>
            <a:gdLst/>
            <a:ahLst/>
            <a:cxnLst/>
            <a:rect l="l" t="t" r="r" b="b"/>
            <a:pathLst>
              <a:path w="16609240" h="8194260">
                <a:moveTo>
                  <a:pt x="0" y="0"/>
                </a:moveTo>
                <a:lnTo>
                  <a:pt x="16609240" y="0"/>
                </a:lnTo>
                <a:lnTo>
                  <a:pt x="16609240" y="8194259"/>
                </a:lnTo>
                <a:lnTo>
                  <a:pt x="0" y="8194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Trazo grueso ondulado amarillo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Trazo grueso ondulado amarillo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69c9ed-0cac-44b6-a5eb-1ecea373b7dc">
      <Terms xmlns="http://schemas.microsoft.com/office/infopath/2007/PartnerControls"/>
    </lcf76f155ced4ddcb4097134ff3c332f>
    <TaxCatchAll xmlns="4351cd2f-93f9-4f64-b1f1-f86b38ca2e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E3EF28249C14C91C5A3441B8EB20D" ma:contentTypeVersion="16" ma:contentTypeDescription="Create a new document." ma:contentTypeScope="" ma:versionID="4103fc22930a07091bdd1abdd3398d65">
  <xsd:schema xmlns:xsd="http://www.w3.org/2001/XMLSchema" xmlns:xs="http://www.w3.org/2001/XMLSchema" xmlns:p="http://schemas.microsoft.com/office/2006/metadata/properties" xmlns:ns2="a069c9ed-0cac-44b6-a5eb-1ecea373b7dc" xmlns:ns3="4351cd2f-93f9-4f64-b1f1-f86b38ca2e0e" targetNamespace="http://schemas.microsoft.com/office/2006/metadata/properties" ma:root="true" ma:fieldsID="b0c82149020f2319c7c8d6befc9b9675" ns2:_="" ns3:_="">
    <xsd:import namespace="a069c9ed-0cac-44b6-a5eb-1ecea373b7dc"/>
    <xsd:import namespace="4351cd2f-93f9-4f64-b1f1-f86b38ca2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9c9ed-0cac-44b6-a5eb-1ecea373b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cae0aa-4a62-41ca-8ed3-fdb650d054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1cd2f-93f9-4f64-b1f1-f86b38ca2e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4913ab-976c-4cc7-9e58-326994551cf7}" ma:internalName="TaxCatchAll" ma:showField="CatchAllData" ma:web="4351cd2f-93f9-4f64-b1f1-f86b38ca2e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20AF72-54A1-4F9D-A367-C6C473E7AABD}">
  <ds:schemaRefs>
    <ds:schemaRef ds:uri="4351cd2f-93f9-4f64-b1f1-f86b38ca2e0e"/>
    <ds:schemaRef ds:uri="a069c9ed-0cac-44b6-a5eb-1ecea373b7d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F40CF6-5EAD-44BD-88EA-C15C2CAB46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6A75F-ABA1-4A99-9699-44E35B24CC48}">
  <ds:schemaRefs>
    <ds:schemaRef ds:uri="4351cd2f-93f9-4f64-b1f1-f86b38ca2e0e"/>
    <ds:schemaRef ds:uri="a069c9ed-0cac-44b6-a5eb-1ecea373b7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Title – Sexual consent and the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RSHE SEXUAL CONSENT AND THE LAW</dc:title>
  <cp:revision>1</cp:revision>
  <dcterms:created xsi:type="dcterms:W3CDTF">2006-08-16T00:00:00Z</dcterms:created>
  <dcterms:modified xsi:type="dcterms:W3CDTF">2025-02-24T09:12:36Z</dcterms:modified>
  <dc:identifier>DAGIVeXfhuk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0x010100EC0E3EF28249C14C91C5A3441B8EB20D</vt:lpwstr>
  </property>
  <property fmtid="{D5CDD505-2E9C-101B-9397-08002B2CF9AE}" pid="3" name="MediaServiceImageTags">
    <vt:lpwstr/>
  </property>
</Properties>
</file>